
<file path=[Content_Types].xml><?xml version="1.0" encoding="utf-8"?>
<Types xmlns="http://schemas.openxmlformats.org/package/2006/content-types">
  <Override PartName="/ppt/slides/slide29.xml" ContentType="application/vnd.openxmlformats-officedocument.presentationml.slide+xml"/>
  <Override PartName="/ppt/slides/slide47.xml" ContentType="application/vnd.openxmlformats-officedocument.presentationml.slide+xml"/>
  <Override PartName="/ppt/slides/slide58.xml" ContentType="application/vnd.openxmlformats-officedocument.presentationml.slide+xml"/>
  <Override PartName="/ppt/notesSlides/notesSlide2.xml" ContentType="application/vnd.openxmlformats-officedocument.presentationml.notesSlide+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s/slide54.xml" ContentType="application/vnd.openxmlformats-officedocument.presentationml.slide+xml"/>
  <Override PartName="/ppt/slides/slide65.xml" ContentType="application/vnd.openxmlformats-officedocument.presentationml.slide+xml"/>
  <Override PartName="/ppt/slideLayouts/slideLayout6.xml" ContentType="application/vnd.openxmlformats-officedocument.presentationml.slideLayout+xml"/>
  <Override PartName="/ppt/slides/slide25.xml" ContentType="application/vnd.openxmlformats-officedocument.presentationml.slide+xml"/>
  <Override PartName="/ppt/slides/slide43.xml" ContentType="application/vnd.openxmlformats-officedocument.presentationml.slide+xml"/>
  <Override PartName="/ppt/slides/slide7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50.xml" ContentType="application/vnd.openxmlformats-officedocument.presentationml.slide+xml"/>
  <Override PartName="/ppt/slides/slide61.xml" ContentType="application/vnd.openxmlformats-officedocument.presentationml.slide+xml"/>
  <Override PartName="/ppt/slides/slide70.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docProps/custom.xml" ContentType="application/vnd.openxmlformats-officedocument.custom-properties+xml"/>
  <Override PartName="/ppt/diagrams/layout1.xml" ContentType="application/vnd.openxmlformats-officedocument.drawingml.diagramLayout+xml"/>
  <Override PartName="/ppt/notesSlides/notesSlide7.xml" ContentType="application/vnd.openxmlformats-officedocument.presentationml.notesSlide+xml"/>
  <Override PartName="/ppt/slides/slide7.xml" ContentType="application/vnd.openxmlformats-officedocument.presentationml.slide+xml"/>
  <Override PartName="/ppt/slides/slide9.xml" ContentType="application/vnd.openxmlformats-officedocument.presentationml.slide+xml"/>
  <Override PartName="/ppt/slides/slide59.xml" ContentType="application/vnd.openxmlformats-officedocument.presentationml.slide+xml"/>
  <Override PartName="/ppt/slides/slide6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s/slide57.xml" ContentType="application/vnd.openxmlformats-officedocument.presentationml.slide+xml"/>
  <Override PartName="/ppt/slides/slide66.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slides/slide55.xml" ContentType="application/vnd.openxmlformats-officedocument.presentationml.slide+xml"/>
  <Override PartName="/ppt/slides/slide64.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diagrams/drawing1.xml" ContentType="application/vnd.ms-office.drawingml.diagramDrawing+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Override PartName="/ppt/slides/slide62.xml" ContentType="application/vnd.openxmlformats-officedocument.presentationml.slide+xml"/>
  <Override PartName="/ppt/slides/slide71.xml" ContentType="application/vnd.openxmlformats-officedocument.presentationml.slide+xml"/>
  <Default Extension="jpeg" ContentType="image/jpeg"/>
  <Override PartName="/ppt/slideLayouts/slideLayout3.xml" ContentType="application/vnd.openxmlformats-officedocument.presentationml.slideLayout+xml"/>
  <Override PartName="/ppt/diagrams/quickStyle1.xml" ContentType="application/vnd.openxmlformats-officedocument.drawingml.diagramStyl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notesSlides/notesSlide8.xml" ContentType="application/vnd.openxmlformats-officedocument.presentationml.notesSlide+xml"/>
  <Override PartName="/ppt/notesSlides/notesSlide6.xml" ContentType="application/vnd.openxmlformats-officedocument.presentationml.notesSlide+xml"/>
  <Override PartName="/ppt/slides/slide8.xml" ContentType="application/vnd.openxmlformats-officedocument.presentationml.slide+xml"/>
  <Override PartName="/ppt/slides/slide49.xml" ContentType="application/vnd.openxmlformats-officedocument.presentationml.slide+xml"/>
  <Override PartName="/ppt/slides/slide69.xml" ContentType="application/vnd.openxmlformats-officedocument.presentationml.slide+xml"/>
  <Override PartName="/ppt/handoutMasters/handoutMaster1.xml" ContentType="application/vnd.openxmlformats-officedocument.presentationml.handoutMaster+xml"/>
  <Override PartName="/ppt/diagrams/data1.xml" ContentType="application/vnd.openxmlformats-officedocument.drawingml.diagramData+xml"/>
  <Override PartName="/ppt/notesSlides/notesSlide4.xml" ContentType="application/vnd.openxmlformats-officedocument.presentationml.notesSlide+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s/slide56.xml" ContentType="application/vnd.openxmlformats-officedocument.presentationml.slide+xml"/>
  <Override PartName="/ppt/slides/slide67.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ppt/slideMasters/slideMaster1.xml" ContentType="application/vnd.openxmlformats-officedocument.presentationml.slideMaster+xml"/>
  <Override PartName="/ppt/slides/slide27.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Override PartName="/ppt/slides/slide52.xml" ContentType="application/vnd.openxmlformats-officedocument.presentationml.slide+xml"/>
  <Override PartName="/ppt/slides/slide63.xml" ContentType="application/vnd.openxmlformats-officedocument.presentationml.slide+xml"/>
  <Default Extension="rels" ContentType="application/vnd.openxmlformats-package.relationship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emovePersonalInfoOnSave="1">
  <p:sldMasterIdLst>
    <p:sldMasterId id="2147483648" r:id="rId1"/>
  </p:sldMasterIdLst>
  <p:notesMasterIdLst>
    <p:notesMasterId r:id="rId74"/>
  </p:notesMasterIdLst>
  <p:handoutMasterIdLst>
    <p:handoutMasterId r:id="rId75"/>
  </p:handoutMasterIdLst>
  <p:sldIdLst>
    <p:sldId id="257" r:id="rId2"/>
    <p:sldId id="319" r:id="rId3"/>
    <p:sldId id="318" r:id="rId4"/>
    <p:sldId id="320" r:id="rId5"/>
    <p:sldId id="321" r:id="rId6"/>
    <p:sldId id="322" r:id="rId7"/>
    <p:sldId id="323" r:id="rId8"/>
    <p:sldId id="324" r:id="rId9"/>
    <p:sldId id="325" r:id="rId10"/>
    <p:sldId id="326" r:id="rId11"/>
    <p:sldId id="327" r:id="rId12"/>
    <p:sldId id="328" r:id="rId13"/>
    <p:sldId id="329" r:id="rId14"/>
    <p:sldId id="330" r:id="rId15"/>
    <p:sldId id="331" r:id="rId16"/>
    <p:sldId id="332" r:id="rId17"/>
    <p:sldId id="273" r:id="rId18"/>
    <p:sldId id="274" r:id="rId19"/>
    <p:sldId id="275" r:id="rId20"/>
    <p:sldId id="276" r:id="rId21"/>
    <p:sldId id="277" r:id="rId22"/>
    <p:sldId id="278" r:id="rId23"/>
    <p:sldId id="279" r:id="rId24"/>
    <p:sldId id="280" r:id="rId25"/>
    <p:sldId id="281" r:id="rId26"/>
    <p:sldId id="282" r:id="rId27"/>
    <p:sldId id="283" r:id="rId28"/>
    <p:sldId id="285" r:id="rId29"/>
    <p:sldId id="284" r:id="rId30"/>
    <p:sldId id="286" r:id="rId31"/>
    <p:sldId id="287" r:id="rId32"/>
    <p:sldId id="288" r:id="rId33"/>
    <p:sldId id="289" r:id="rId34"/>
    <p:sldId id="290" r:id="rId35"/>
    <p:sldId id="291" r:id="rId36"/>
    <p:sldId id="292" r:id="rId37"/>
    <p:sldId id="293" r:id="rId38"/>
    <p:sldId id="294" r:id="rId39"/>
    <p:sldId id="295" r:id="rId40"/>
    <p:sldId id="296" r:id="rId41"/>
    <p:sldId id="297" r:id="rId42"/>
    <p:sldId id="298" r:id="rId43"/>
    <p:sldId id="299" r:id="rId44"/>
    <p:sldId id="300" r:id="rId45"/>
    <p:sldId id="301" r:id="rId46"/>
    <p:sldId id="302" r:id="rId47"/>
    <p:sldId id="303" r:id="rId48"/>
    <p:sldId id="333" r:id="rId49"/>
    <p:sldId id="334" r:id="rId50"/>
    <p:sldId id="335" r:id="rId51"/>
    <p:sldId id="336" r:id="rId52"/>
    <p:sldId id="304" r:id="rId53"/>
    <p:sldId id="305" r:id="rId54"/>
    <p:sldId id="306" r:id="rId55"/>
    <p:sldId id="307" r:id="rId56"/>
    <p:sldId id="308" r:id="rId57"/>
    <p:sldId id="309" r:id="rId58"/>
    <p:sldId id="310" r:id="rId59"/>
    <p:sldId id="312" r:id="rId60"/>
    <p:sldId id="311" r:id="rId61"/>
    <p:sldId id="313" r:id="rId62"/>
    <p:sldId id="314" r:id="rId63"/>
    <p:sldId id="315" r:id="rId64"/>
    <p:sldId id="316" r:id="rId65"/>
    <p:sldId id="317" r:id="rId66"/>
    <p:sldId id="258" r:id="rId67"/>
    <p:sldId id="259" r:id="rId68"/>
    <p:sldId id="272" r:id="rId69"/>
    <p:sldId id="260" r:id="rId70"/>
    <p:sldId id="262" r:id="rId71"/>
    <p:sldId id="270" r:id="rId72"/>
    <p:sldId id="269" r:id="rId73"/>
  </p:sldIdLst>
  <p:sldSz cx="9144000" cy="6858000" type="screen4x3"/>
  <p:notesSz cx="6858000" cy="9144000"/>
  <p:defaultTextStyle>
    <a:lvl1pPr marL="0" algn="l" rtl="0" latinLnBrk="0">
      <a:defRPr sz="1800" kern="1200">
        <a:solidFill>
          <a:schemeClr val="tx1"/>
        </a:solidFill>
        <a:latin typeface="+mn-lt"/>
        <a:ea typeface="+mn-ea"/>
        <a:cs typeface="+mn-cs"/>
      </a:defRPr>
    </a:lvl1pPr>
    <a:lvl2pPr marL="457200" algn="l" rtl="0" latinLnBrk="0">
      <a:defRPr sz="1800" kern="1200">
        <a:solidFill>
          <a:schemeClr val="tx1"/>
        </a:solidFill>
        <a:latin typeface="+mn-lt"/>
        <a:ea typeface="+mn-ea"/>
        <a:cs typeface="+mn-cs"/>
      </a:defRPr>
    </a:lvl2pPr>
    <a:lvl3pPr marL="914400" algn="l" rtl="0" latinLnBrk="0">
      <a:defRPr sz="1800" kern="1200">
        <a:solidFill>
          <a:schemeClr val="tx1"/>
        </a:solidFill>
        <a:latin typeface="+mn-lt"/>
        <a:ea typeface="+mn-ea"/>
        <a:cs typeface="+mn-cs"/>
      </a:defRPr>
    </a:lvl3pPr>
    <a:lvl4pPr marL="1371600" algn="l" rtl="0" latinLnBrk="0">
      <a:defRPr sz="1800" kern="1200">
        <a:solidFill>
          <a:schemeClr val="tx1"/>
        </a:solidFill>
        <a:latin typeface="+mn-lt"/>
        <a:ea typeface="+mn-ea"/>
        <a:cs typeface="+mn-cs"/>
      </a:defRPr>
    </a:lvl4pPr>
    <a:lvl5pPr marL="1828800" algn="l" rtl="0" latinLnBrk="0">
      <a:defRPr sz="1800" kern="1200">
        <a:solidFill>
          <a:schemeClr val="tx1"/>
        </a:solidFill>
        <a:latin typeface="+mn-lt"/>
        <a:ea typeface="+mn-ea"/>
        <a:cs typeface="+mn-cs"/>
      </a:defRPr>
    </a:lvl5pPr>
    <a:lvl6pPr marL="2286000" algn="l" rtl="0" latinLnBrk="0">
      <a:defRPr sz="1800" kern="1200">
        <a:solidFill>
          <a:schemeClr val="tx1"/>
        </a:solidFill>
        <a:latin typeface="+mn-lt"/>
        <a:ea typeface="+mn-ea"/>
        <a:cs typeface="+mn-cs"/>
      </a:defRPr>
    </a:lvl6pPr>
    <a:lvl7pPr marL="2743200" algn="l" rtl="0" latinLnBrk="0">
      <a:defRPr sz="1800" kern="1200">
        <a:solidFill>
          <a:schemeClr val="tx1"/>
        </a:solidFill>
        <a:latin typeface="+mn-lt"/>
        <a:ea typeface="+mn-ea"/>
        <a:cs typeface="+mn-cs"/>
      </a:defRPr>
    </a:lvl7pPr>
    <a:lvl8pPr marL="3200400" algn="l" rtl="0" latinLnBrk="0">
      <a:defRPr sz="1800" kern="1200">
        <a:solidFill>
          <a:schemeClr val="tx1"/>
        </a:solidFill>
        <a:latin typeface="+mn-lt"/>
        <a:ea typeface="+mn-ea"/>
        <a:cs typeface="+mn-cs"/>
      </a:defRPr>
    </a:lvl8pPr>
    <a:lvl9pPr marL="3657600" algn="l" rtl="0" latinLnBrk="0">
      <a:defRPr sz="1800" kern="1200">
        <a:solidFill>
          <a:schemeClr val="tx1"/>
        </a:solidFill>
        <a:latin typeface="+mn-lt"/>
        <a:ea typeface="+mn-ea"/>
        <a:cs typeface="+mn-cs"/>
      </a:defRPr>
    </a:lvl9pPr>
    <a:extLst/>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Rg st="8" end="72"/>
    <p:penClr>
      <a:srgbClr val="FF0000"/>
    </p:penClr>
  </p:showPr>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vertBarState="maximized">
    <p:restoredLeft sz="34587" autoAdjust="0"/>
    <p:restoredTop sz="86380" autoAdjust="0"/>
  </p:normalViewPr>
  <p:slideViewPr>
    <p:cSldViewPr>
      <p:cViewPr varScale="1">
        <p:scale>
          <a:sx n="61" d="100"/>
          <a:sy n="61" d="100"/>
        </p:scale>
        <p:origin x="-366" y="-84"/>
      </p:cViewPr>
      <p:guideLst>
        <p:guide orient="horz" pos="2160"/>
        <p:guide pos="2880"/>
      </p:guideLst>
    </p:cSldViewPr>
  </p:slideViewPr>
  <p:outlineViewPr>
    <p:cViewPr>
      <p:scale>
        <a:sx n="33" d="100"/>
        <a:sy n="33" d="100"/>
      </p:scale>
      <p:origin x="264" y="360468"/>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6" Type="http://schemas.openxmlformats.org/officeDocument/2006/relationships/presProps" Target="presProps.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notesMaster" Target="notesMasters/notesMaster1.xml"/><Relationship Id="rId79" Type="http://schemas.openxmlformats.org/officeDocument/2006/relationships/tableStyles" Target="tableStyles.xml"/><Relationship Id="rId5" Type="http://schemas.openxmlformats.org/officeDocument/2006/relationships/slide" Target="slides/slide4.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viewProps" Target="viewProps.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A33F2BC-0DB2-4D92-AC0D-A96A99A10D0C}" type="doc">
      <dgm:prSet loTypeId="urn:microsoft.com/office/officeart/2005/8/layout/chevron2" loCatId="list" qsTypeId="urn:microsoft.com/office/officeart/2005/8/quickstyle/simple1" qsCatId="simple" csTypeId="urn:microsoft.com/office/officeart/2005/8/colors/accent1_2" csCatId="accent1" phldr="1"/>
      <dgm:spPr/>
      <dgm:t>
        <a:bodyPr/>
        <a:lstStyle/>
        <a:p>
          <a:endParaRPr lang="en-IN"/>
        </a:p>
      </dgm:t>
    </dgm:pt>
    <dgm:pt modelId="{C00FECCE-0C9E-4C47-80F6-E7072B62B8EF}">
      <dgm:prSet phldrT="[Text]"/>
      <dgm:spPr/>
      <dgm:t>
        <a:bodyPr/>
        <a:lstStyle/>
        <a:p>
          <a:r>
            <a:rPr lang="en-US" dirty="0" smtClean="0"/>
            <a:t>Existing goods</a:t>
          </a:r>
          <a:endParaRPr lang="en-IN" dirty="0"/>
        </a:p>
      </dgm:t>
    </dgm:pt>
    <dgm:pt modelId="{26527042-DEC1-443E-B790-9306684C0E0C}" type="parTrans" cxnId="{BBFDE3F6-E19F-4008-88B2-F75DD3E3C8DF}">
      <dgm:prSet/>
      <dgm:spPr/>
      <dgm:t>
        <a:bodyPr/>
        <a:lstStyle/>
        <a:p>
          <a:endParaRPr lang="en-IN"/>
        </a:p>
      </dgm:t>
    </dgm:pt>
    <dgm:pt modelId="{6EC6E52A-49D3-43AF-8A6B-46FEA2280E94}" type="sibTrans" cxnId="{BBFDE3F6-E19F-4008-88B2-F75DD3E3C8DF}">
      <dgm:prSet/>
      <dgm:spPr/>
      <dgm:t>
        <a:bodyPr/>
        <a:lstStyle/>
        <a:p>
          <a:endParaRPr lang="en-IN"/>
        </a:p>
      </dgm:t>
    </dgm:pt>
    <dgm:pt modelId="{B0AD0704-A77F-4335-9339-2BCACA8D0DEE}">
      <dgm:prSet phldrT="[Text]"/>
      <dgm:spPr/>
      <dgm:t>
        <a:bodyPr/>
        <a:lstStyle/>
        <a:p>
          <a:r>
            <a:rPr lang="en-US" dirty="0" smtClean="0"/>
            <a:t>Specific &amp;ascertained</a:t>
          </a:r>
          <a:endParaRPr lang="en-IN" dirty="0"/>
        </a:p>
      </dgm:t>
    </dgm:pt>
    <dgm:pt modelId="{94101109-06A9-4B18-9C0A-466C9F168646}" type="parTrans" cxnId="{B6F903CD-D63C-459A-A7E6-FF46FBCAB049}">
      <dgm:prSet/>
      <dgm:spPr/>
      <dgm:t>
        <a:bodyPr/>
        <a:lstStyle/>
        <a:p>
          <a:endParaRPr lang="en-IN"/>
        </a:p>
      </dgm:t>
    </dgm:pt>
    <dgm:pt modelId="{A26CD4F3-3720-41F2-BADF-6A560361AAEB}" type="sibTrans" cxnId="{B6F903CD-D63C-459A-A7E6-FF46FBCAB049}">
      <dgm:prSet/>
      <dgm:spPr/>
      <dgm:t>
        <a:bodyPr/>
        <a:lstStyle/>
        <a:p>
          <a:endParaRPr lang="en-IN"/>
        </a:p>
      </dgm:t>
    </dgm:pt>
    <dgm:pt modelId="{914D8F40-F8BB-4955-84E4-D1D8BC47A3FE}">
      <dgm:prSet phldrT="[Text]"/>
      <dgm:spPr/>
      <dgm:t>
        <a:bodyPr/>
        <a:lstStyle/>
        <a:p>
          <a:r>
            <a:rPr lang="en-US" dirty="0" smtClean="0"/>
            <a:t>unascertained</a:t>
          </a:r>
          <a:endParaRPr lang="en-IN" dirty="0"/>
        </a:p>
      </dgm:t>
    </dgm:pt>
    <dgm:pt modelId="{BE32D1AC-B4A7-40C4-A4F7-78A1BAA28B32}" type="parTrans" cxnId="{E835DDB0-1E51-4D9F-9AFE-7E6A03C7C03B}">
      <dgm:prSet/>
      <dgm:spPr/>
      <dgm:t>
        <a:bodyPr/>
        <a:lstStyle/>
        <a:p>
          <a:endParaRPr lang="en-IN"/>
        </a:p>
      </dgm:t>
    </dgm:pt>
    <dgm:pt modelId="{C2FC3BBC-2B77-4E82-B912-EDF6DF441470}" type="sibTrans" cxnId="{E835DDB0-1E51-4D9F-9AFE-7E6A03C7C03B}">
      <dgm:prSet/>
      <dgm:spPr/>
      <dgm:t>
        <a:bodyPr/>
        <a:lstStyle/>
        <a:p>
          <a:endParaRPr lang="en-IN"/>
        </a:p>
      </dgm:t>
    </dgm:pt>
    <dgm:pt modelId="{4B0E729A-FACB-40DC-AB72-AE153BECD4B3}">
      <dgm:prSet phldrT="[Text]"/>
      <dgm:spPr/>
      <dgm:t>
        <a:bodyPr/>
        <a:lstStyle/>
        <a:p>
          <a:r>
            <a:rPr lang="en-US" dirty="0" smtClean="0"/>
            <a:t>Future goods</a:t>
          </a:r>
          <a:endParaRPr lang="en-IN" dirty="0"/>
        </a:p>
      </dgm:t>
    </dgm:pt>
    <dgm:pt modelId="{BB7B2B91-6BB2-4CF3-86F9-0A78CC47CA34}" type="parTrans" cxnId="{3F6925AB-6216-418F-905C-50FFBDF38D6B}">
      <dgm:prSet/>
      <dgm:spPr/>
      <dgm:t>
        <a:bodyPr/>
        <a:lstStyle/>
        <a:p>
          <a:endParaRPr lang="en-IN"/>
        </a:p>
      </dgm:t>
    </dgm:pt>
    <dgm:pt modelId="{FA20FC49-4E39-43E9-B0E5-D26A46DB5062}" type="sibTrans" cxnId="{3F6925AB-6216-418F-905C-50FFBDF38D6B}">
      <dgm:prSet/>
      <dgm:spPr/>
      <dgm:t>
        <a:bodyPr/>
        <a:lstStyle/>
        <a:p>
          <a:endParaRPr lang="en-IN"/>
        </a:p>
      </dgm:t>
    </dgm:pt>
    <dgm:pt modelId="{75C14B8C-8AED-4A27-B23F-FBAAC97AAAE9}">
      <dgm:prSet phldrT="[Text]"/>
      <dgm:spPr/>
      <dgm:t>
        <a:bodyPr/>
        <a:lstStyle/>
        <a:p>
          <a:r>
            <a:rPr lang="en-US" dirty="0" smtClean="0"/>
            <a:t>Results only </a:t>
          </a:r>
          <a:endParaRPr lang="en-IN" dirty="0"/>
        </a:p>
      </dgm:t>
    </dgm:pt>
    <dgm:pt modelId="{C77CE8A7-12A0-45A9-8B6F-FAF5B7C31BD4}" type="parTrans" cxnId="{03762663-9939-4C99-A1BE-752FE1380658}">
      <dgm:prSet/>
      <dgm:spPr/>
      <dgm:t>
        <a:bodyPr/>
        <a:lstStyle/>
        <a:p>
          <a:endParaRPr lang="en-IN"/>
        </a:p>
      </dgm:t>
    </dgm:pt>
    <dgm:pt modelId="{0ADDDD99-5B9F-4BBC-9B0E-2ED5E1A1ACBA}" type="sibTrans" cxnId="{03762663-9939-4C99-A1BE-752FE1380658}">
      <dgm:prSet/>
      <dgm:spPr/>
      <dgm:t>
        <a:bodyPr/>
        <a:lstStyle/>
        <a:p>
          <a:endParaRPr lang="en-IN"/>
        </a:p>
      </dgm:t>
    </dgm:pt>
    <dgm:pt modelId="{914AB014-C15D-4676-B7EE-0F9DF40628C9}">
      <dgm:prSet phldrT="[Text]"/>
      <dgm:spPr/>
      <dgm:t>
        <a:bodyPr/>
        <a:lstStyle/>
        <a:p>
          <a:r>
            <a:rPr lang="en-US" dirty="0" smtClean="0"/>
            <a:t>In agreement to sell</a:t>
          </a:r>
          <a:endParaRPr lang="en-IN" dirty="0"/>
        </a:p>
      </dgm:t>
    </dgm:pt>
    <dgm:pt modelId="{6AFF1B58-22FE-454F-82FC-AADAFE474097}" type="parTrans" cxnId="{C85653B2-6366-4566-8BEB-10C1BE3DD518}">
      <dgm:prSet/>
      <dgm:spPr/>
      <dgm:t>
        <a:bodyPr/>
        <a:lstStyle/>
        <a:p>
          <a:endParaRPr lang="en-IN"/>
        </a:p>
      </dgm:t>
    </dgm:pt>
    <dgm:pt modelId="{462DE71A-39AD-4C8B-B3A7-CCFC557002B0}" type="sibTrans" cxnId="{C85653B2-6366-4566-8BEB-10C1BE3DD518}">
      <dgm:prSet/>
      <dgm:spPr/>
      <dgm:t>
        <a:bodyPr/>
        <a:lstStyle/>
        <a:p>
          <a:endParaRPr lang="en-IN"/>
        </a:p>
      </dgm:t>
    </dgm:pt>
    <dgm:pt modelId="{224AB2A4-5D9E-4043-9F48-A95B24C185BB}">
      <dgm:prSet phldrT="[Text]"/>
      <dgm:spPr/>
      <dgm:t>
        <a:bodyPr/>
        <a:lstStyle/>
        <a:p>
          <a:r>
            <a:rPr lang="en-US" dirty="0" smtClean="0"/>
            <a:t>Contingent goods</a:t>
          </a:r>
          <a:endParaRPr lang="en-IN" dirty="0"/>
        </a:p>
      </dgm:t>
    </dgm:pt>
    <dgm:pt modelId="{464DD9CE-0DCB-45C1-9550-1504DC8C1DFF}" type="parTrans" cxnId="{DFA40DAC-6D0B-469A-9201-7F5F0A6C93FF}">
      <dgm:prSet/>
      <dgm:spPr/>
      <dgm:t>
        <a:bodyPr/>
        <a:lstStyle/>
        <a:p>
          <a:endParaRPr lang="en-IN"/>
        </a:p>
      </dgm:t>
    </dgm:pt>
    <dgm:pt modelId="{3B1A6D6D-E9DE-4A24-89B4-04ABDAACDEAF}" type="sibTrans" cxnId="{DFA40DAC-6D0B-469A-9201-7F5F0A6C93FF}">
      <dgm:prSet/>
      <dgm:spPr/>
      <dgm:t>
        <a:bodyPr/>
        <a:lstStyle/>
        <a:p>
          <a:endParaRPr lang="en-IN"/>
        </a:p>
      </dgm:t>
    </dgm:pt>
    <dgm:pt modelId="{91778BAF-BF1B-4A75-8233-70E5E41B3D9B}">
      <dgm:prSet phldrT="[Text]"/>
      <dgm:spPr/>
      <dgm:t>
        <a:bodyPr/>
        <a:lstStyle/>
        <a:p>
          <a:r>
            <a:rPr lang="en-US" dirty="0" smtClean="0"/>
            <a:t>Only an agreement </a:t>
          </a:r>
          <a:endParaRPr lang="en-IN" dirty="0"/>
        </a:p>
      </dgm:t>
    </dgm:pt>
    <dgm:pt modelId="{35EC92C3-718D-4655-A5AF-462BC6C5C53A}" type="parTrans" cxnId="{8807B35F-3F49-4818-AA52-BBADB6C971D6}">
      <dgm:prSet/>
      <dgm:spPr/>
      <dgm:t>
        <a:bodyPr/>
        <a:lstStyle/>
        <a:p>
          <a:endParaRPr lang="en-IN"/>
        </a:p>
      </dgm:t>
    </dgm:pt>
    <dgm:pt modelId="{63382652-ECD4-41A8-A120-FF3A494DB1FF}" type="sibTrans" cxnId="{8807B35F-3F49-4818-AA52-BBADB6C971D6}">
      <dgm:prSet/>
      <dgm:spPr/>
      <dgm:t>
        <a:bodyPr/>
        <a:lstStyle/>
        <a:p>
          <a:endParaRPr lang="en-IN"/>
        </a:p>
      </dgm:t>
    </dgm:pt>
    <dgm:pt modelId="{0EE74AF4-CCA8-40D3-BAB7-389178D39149}">
      <dgm:prSet phldrT="[Text]"/>
      <dgm:spPr/>
      <dgm:t>
        <a:bodyPr/>
        <a:lstStyle/>
        <a:p>
          <a:r>
            <a:rPr lang="en-US" dirty="0" smtClean="0"/>
            <a:t>To sell</a:t>
          </a:r>
          <a:endParaRPr lang="en-IN" dirty="0"/>
        </a:p>
      </dgm:t>
    </dgm:pt>
    <dgm:pt modelId="{7F0B6648-DF02-4380-9E04-449E219867A7}" type="parTrans" cxnId="{FCE08AE4-DD08-40AE-BDEC-EB2647E10097}">
      <dgm:prSet/>
      <dgm:spPr/>
      <dgm:t>
        <a:bodyPr/>
        <a:lstStyle/>
        <a:p>
          <a:endParaRPr lang="en-IN"/>
        </a:p>
      </dgm:t>
    </dgm:pt>
    <dgm:pt modelId="{6CEED5B4-23F7-4E06-99BA-46A27E113CBA}" type="sibTrans" cxnId="{FCE08AE4-DD08-40AE-BDEC-EB2647E10097}">
      <dgm:prSet/>
      <dgm:spPr/>
      <dgm:t>
        <a:bodyPr/>
        <a:lstStyle/>
        <a:p>
          <a:endParaRPr lang="en-IN"/>
        </a:p>
      </dgm:t>
    </dgm:pt>
    <dgm:pt modelId="{F6F5AD54-AD46-4C02-9B85-9B5089AB18BD}" type="pres">
      <dgm:prSet presAssocID="{8A33F2BC-0DB2-4D92-AC0D-A96A99A10D0C}" presName="linearFlow" presStyleCnt="0">
        <dgm:presLayoutVars>
          <dgm:dir/>
          <dgm:animLvl val="lvl"/>
          <dgm:resizeHandles val="exact"/>
        </dgm:presLayoutVars>
      </dgm:prSet>
      <dgm:spPr/>
      <dgm:t>
        <a:bodyPr/>
        <a:lstStyle/>
        <a:p>
          <a:endParaRPr lang="en-IN"/>
        </a:p>
      </dgm:t>
    </dgm:pt>
    <dgm:pt modelId="{3C426444-6D10-414E-8368-7557523F4EA3}" type="pres">
      <dgm:prSet presAssocID="{C00FECCE-0C9E-4C47-80F6-E7072B62B8EF}" presName="composite" presStyleCnt="0"/>
      <dgm:spPr/>
    </dgm:pt>
    <dgm:pt modelId="{5C4D2CAB-8F6A-44D1-B8E1-26856F8DAFD1}" type="pres">
      <dgm:prSet presAssocID="{C00FECCE-0C9E-4C47-80F6-E7072B62B8EF}" presName="parentText" presStyleLbl="alignNode1" presStyleIdx="0" presStyleCnt="3">
        <dgm:presLayoutVars>
          <dgm:chMax val="1"/>
          <dgm:bulletEnabled val="1"/>
        </dgm:presLayoutVars>
      </dgm:prSet>
      <dgm:spPr/>
      <dgm:t>
        <a:bodyPr/>
        <a:lstStyle/>
        <a:p>
          <a:endParaRPr lang="en-IN"/>
        </a:p>
      </dgm:t>
    </dgm:pt>
    <dgm:pt modelId="{FB5EAECE-FFB5-4626-BCAF-6FB0CDFE2ADC}" type="pres">
      <dgm:prSet presAssocID="{C00FECCE-0C9E-4C47-80F6-E7072B62B8EF}" presName="descendantText" presStyleLbl="alignAcc1" presStyleIdx="0" presStyleCnt="3" custLinFactNeighborY="20929">
        <dgm:presLayoutVars>
          <dgm:bulletEnabled val="1"/>
        </dgm:presLayoutVars>
      </dgm:prSet>
      <dgm:spPr/>
      <dgm:t>
        <a:bodyPr/>
        <a:lstStyle/>
        <a:p>
          <a:endParaRPr lang="en-IN"/>
        </a:p>
      </dgm:t>
    </dgm:pt>
    <dgm:pt modelId="{00539863-7983-4EEE-AEFB-3E09A1C2FC93}" type="pres">
      <dgm:prSet presAssocID="{6EC6E52A-49D3-43AF-8A6B-46FEA2280E94}" presName="sp" presStyleCnt="0"/>
      <dgm:spPr/>
    </dgm:pt>
    <dgm:pt modelId="{232A0023-788C-4F81-9A93-CDD2071548EC}" type="pres">
      <dgm:prSet presAssocID="{4B0E729A-FACB-40DC-AB72-AE153BECD4B3}" presName="composite" presStyleCnt="0"/>
      <dgm:spPr/>
    </dgm:pt>
    <dgm:pt modelId="{15430CF0-93D6-406F-978F-AAEFC5C4A832}" type="pres">
      <dgm:prSet presAssocID="{4B0E729A-FACB-40DC-AB72-AE153BECD4B3}" presName="parentText" presStyleLbl="alignNode1" presStyleIdx="1" presStyleCnt="3">
        <dgm:presLayoutVars>
          <dgm:chMax val="1"/>
          <dgm:bulletEnabled val="1"/>
        </dgm:presLayoutVars>
      </dgm:prSet>
      <dgm:spPr/>
      <dgm:t>
        <a:bodyPr/>
        <a:lstStyle/>
        <a:p>
          <a:endParaRPr lang="en-IN"/>
        </a:p>
      </dgm:t>
    </dgm:pt>
    <dgm:pt modelId="{8E7B4A3A-B943-47DE-97A8-1A0272993DD8}" type="pres">
      <dgm:prSet presAssocID="{4B0E729A-FACB-40DC-AB72-AE153BECD4B3}" presName="descendantText" presStyleLbl="alignAcc1" presStyleIdx="1" presStyleCnt="3">
        <dgm:presLayoutVars>
          <dgm:bulletEnabled val="1"/>
        </dgm:presLayoutVars>
      </dgm:prSet>
      <dgm:spPr/>
      <dgm:t>
        <a:bodyPr/>
        <a:lstStyle/>
        <a:p>
          <a:endParaRPr lang="en-IN"/>
        </a:p>
      </dgm:t>
    </dgm:pt>
    <dgm:pt modelId="{EC2718F7-CB9B-4CB1-A98A-B8268408F34F}" type="pres">
      <dgm:prSet presAssocID="{FA20FC49-4E39-43E9-B0E5-D26A46DB5062}" presName="sp" presStyleCnt="0"/>
      <dgm:spPr/>
    </dgm:pt>
    <dgm:pt modelId="{85FAC282-AA07-47E6-B28F-EAE8F1B426C0}" type="pres">
      <dgm:prSet presAssocID="{224AB2A4-5D9E-4043-9F48-A95B24C185BB}" presName="composite" presStyleCnt="0"/>
      <dgm:spPr/>
    </dgm:pt>
    <dgm:pt modelId="{2F9C3FEE-8DE9-4982-BFD5-CD0787F85408}" type="pres">
      <dgm:prSet presAssocID="{224AB2A4-5D9E-4043-9F48-A95B24C185BB}" presName="parentText" presStyleLbl="alignNode1" presStyleIdx="2" presStyleCnt="3">
        <dgm:presLayoutVars>
          <dgm:chMax val="1"/>
          <dgm:bulletEnabled val="1"/>
        </dgm:presLayoutVars>
      </dgm:prSet>
      <dgm:spPr/>
      <dgm:t>
        <a:bodyPr/>
        <a:lstStyle/>
        <a:p>
          <a:endParaRPr lang="en-IN"/>
        </a:p>
      </dgm:t>
    </dgm:pt>
    <dgm:pt modelId="{B42B052B-FCD0-4760-9545-27841C5B405B}" type="pres">
      <dgm:prSet presAssocID="{224AB2A4-5D9E-4043-9F48-A95B24C185BB}" presName="descendantText" presStyleLbl="alignAcc1" presStyleIdx="2" presStyleCnt="3">
        <dgm:presLayoutVars>
          <dgm:bulletEnabled val="1"/>
        </dgm:presLayoutVars>
      </dgm:prSet>
      <dgm:spPr/>
      <dgm:t>
        <a:bodyPr/>
        <a:lstStyle/>
        <a:p>
          <a:endParaRPr lang="en-IN"/>
        </a:p>
      </dgm:t>
    </dgm:pt>
  </dgm:ptLst>
  <dgm:cxnLst>
    <dgm:cxn modelId="{E835DDB0-1E51-4D9F-9AFE-7E6A03C7C03B}" srcId="{C00FECCE-0C9E-4C47-80F6-E7072B62B8EF}" destId="{914D8F40-F8BB-4955-84E4-D1D8BC47A3FE}" srcOrd="1" destOrd="0" parTransId="{BE32D1AC-B4A7-40C4-A4F7-78A1BAA28B32}" sibTransId="{C2FC3BBC-2B77-4E82-B912-EDF6DF441470}"/>
    <dgm:cxn modelId="{B6F903CD-D63C-459A-A7E6-FF46FBCAB049}" srcId="{C00FECCE-0C9E-4C47-80F6-E7072B62B8EF}" destId="{B0AD0704-A77F-4335-9339-2BCACA8D0DEE}" srcOrd="0" destOrd="0" parTransId="{94101109-06A9-4B18-9C0A-466C9F168646}" sibTransId="{A26CD4F3-3720-41F2-BADF-6A560361AAEB}"/>
    <dgm:cxn modelId="{8807B35F-3F49-4818-AA52-BBADB6C971D6}" srcId="{224AB2A4-5D9E-4043-9F48-A95B24C185BB}" destId="{91778BAF-BF1B-4A75-8233-70E5E41B3D9B}" srcOrd="0" destOrd="0" parTransId="{35EC92C3-718D-4655-A5AF-462BC6C5C53A}" sibTransId="{63382652-ECD4-41A8-A120-FF3A494DB1FF}"/>
    <dgm:cxn modelId="{79AFFBA0-B60A-4BC7-B824-D056F21CE09B}" type="presOf" srcId="{91778BAF-BF1B-4A75-8233-70E5E41B3D9B}" destId="{B42B052B-FCD0-4760-9545-27841C5B405B}" srcOrd="0" destOrd="0" presId="urn:microsoft.com/office/officeart/2005/8/layout/chevron2"/>
    <dgm:cxn modelId="{3892DA58-F0F1-4F89-8B9B-4EB6FAF13042}" type="presOf" srcId="{4B0E729A-FACB-40DC-AB72-AE153BECD4B3}" destId="{15430CF0-93D6-406F-978F-AAEFC5C4A832}" srcOrd="0" destOrd="0" presId="urn:microsoft.com/office/officeart/2005/8/layout/chevron2"/>
    <dgm:cxn modelId="{FE4EB4A6-D0E5-4EC7-8203-89710CD8E29A}" type="presOf" srcId="{914AB014-C15D-4676-B7EE-0F9DF40628C9}" destId="{8E7B4A3A-B943-47DE-97A8-1A0272993DD8}" srcOrd="0" destOrd="1" presId="urn:microsoft.com/office/officeart/2005/8/layout/chevron2"/>
    <dgm:cxn modelId="{C85653B2-6366-4566-8BEB-10C1BE3DD518}" srcId="{4B0E729A-FACB-40DC-AB72-AE153BECD4B3}" destId="{914AB014-C15D-4676-B7EE-0F9DF40628C9}" srcOrd="1" destOrd="0" parTransId="{6AFF1B58-22FE-454F-82FC-AADAFE474097}" sibTransId="{462DE71A-39AD-4C8B-B3A7-CCFC557002B0}"/>
    <dgm:cxn modelId="{DC47E590-4C73-4AC2-ADB0-CE875213A80D}" type="presOf" srcId="{224AB2A4-5D9E-4043-9F48-A95B24C185BB}" destId="{2F9C3FEE-8DE9-4982-BFD5-CD0787F85408}" srcOrd="0" destOrd="0" presId="urn:microsoft.com/office/officeart/2005/8/layout/chevron2"/>
    <dgm:cxn modelId="{DFA40DAC-6D0B-469A-9201-7F5F0A6C93FF}" srcId="{8A33F2BC-0DB2-4D92-AC0D-A96A99A10D0C}" destId="{224AB2A4-5D9E-4043-9F48-A95B24C185BB}" srcOrd="2" destOrd="0" parTransId="{464DD9CE-0DCB-45C1-9550-1504DC8C1DFF}" sibTransId="{3B1A6D6D-E9DE-4A24-89B4-04ABDAACDEAF}"/>
    <dgm:cxn modelId="{BBFDE3F6-E19F-4008-88B2-F75DD3E3C8DF}" srcId="{8A33F2BC-0DB2-4D92-AC0D-A96A99A10D0C}" destId="{C00FECCE-0C9E-4C47-80F6-E7072B62B8EF}" srcOrd="0" destOrd="0" parTransId="{26527042-DEC1-443E-B790-9306684C0E0C}" sibTransId="{6EC6E52A-49D3-43AF-8A6B-46FEA2280E94}"/>
    <dgm:cxn modelId="{4BA2B73A-8CE5-46C5-9444-6374C9A844B2}" type="presOf" srcId="{75C14B8C-8AED-4A27-B23F-FBAAC97AAAE9}" destId="{8E7B4A3A-B943-47DE-97A8-1A0272993DD8}" srcOrd="0" destOrd="0" presId="urn:microsoft.com/office/officeart/2005/8/layout/chevron2"/>
    <dgm:cxn modelId="{EAC1043B-ECC5-465C-80D1-142604129CAF}" type="presOf" srcId="{8A33F2BC-0DB2-4D92-AC0D-A96A99A10D0C}" destId="{F6F5AD54-AD46-4C02-9B85-9B5089AB18BD}" srcOrd="0" destOrd="0" presId="urn:microsoft.com/office/officeart/2005/8/layout/chevron2"/>
    <dgm:cxn modelId="{38D1E0DD-046E-4C40-BF5F-2C7F1B32F051}" type="presOf" srcId="{914D8F40-F8BB-4955-84E4-D1D8BC47A3FE}" destId="{FB5EAECE-FFB5-4626-BCAF-6FB0CDFE2ADC}" srcOrd="0" destOrd="1" presId="urn:microsoft.com/office/officeart/2005/8/layout/chevron2"/>
    <dgm:cxn modelId="{03762663-9939-4C99-A1BE-752FE1380658}" srcId="{4B0E729A-FACB-40DC-AB72-AE153BECD4B3}" destId="{75C14B8C-8AED-4A27-B23F-FBAAC97AAAE9}" srcOrd="0" destOrd="0" parTransId="{C77CE8A7-12A0-45A9-8B6F-FAF5B7C31BD4}" sibTransId="{0ADDDD99-5B9F-4BBC-9B0E-2ED5E1A1ACBA}"/>
    <dgm:cxn modelId="{AC2941C4-8A56-4B9B-AD51-D834EF65D1AE}" type="presOf" srcId="{0EE74AF4-CCA8-40D3-BAB7-389178D39149}" destId="{B42B052B-FCD0-4760-9545-27841C5B405B}" srcOrd="0" destOrd="1" presId="urn:microsoft.com/office/officeart/2005/8/layout/chevron2"/>
    <dgm:cxn modelId="{8EA0E43E-8CBB-4BA3-809D-C530BA09ED1F}" type="presOf" srcId="{B0AD0704-A77F-4335-9339-2BCACA8D0DEE}" destId="{FB5EAECE-FFB5-4626-BCAF-6FB0CDFE2ADC}" srcOrd="0" destOrd="0" presId="urn:microsoft.com/office/officeart/2005/8/layout/chevron2"/>
    <dgm:cxn modelId="{6D7E68BE-94E0-4684-B5A4-FEFA969DB364}" type="presOf" srcId="{C00FECCE-0C9E-4C47-80F6-E7072B62B8EF}" destId="{5C4D2CAB-8F6A-44D1-B8E1-26856F8DAFD1}" srcOrd="0" destOrd="0" presId="urn:microsoft.com/office/officeart/2005/8/layout/chevron2"/>
    <dgm:cxn modelId="{3F6925AB-6216-418F-905C-50FFBDF38D6B}" srcId="{8A33F2BC-0DB2-4D92-AC0D-A96A99A10D0C}" destId="{4B0E729A-FACB-40DC-AB72-AE153BECD4B3}" srcOrd="1" destOrd="0" parTransId="{BB7B2B91-6BB2-4CF3-86F9-0A78CC47CA34}" sibTransId="{FA20FC49-4E39-43E9-B0E5-D26A46DB5062}"/>
    <dgm:cxn modelId="{FCE08AE4-DD08-40AE-BDEC-EB2647E10097}" srcId="{224AB2A4-5D9E-4043-9F48-A95B24C185BB}" destId="{0EE74AF4-CCA8-40D3-BAB7-389178D39149}" srcOrd="1" destOrd="0" parTransId="{7F0B6648-DF02-4380-9E04-449E219867A7}" sibTransId="{6CEED5B4-23F7-4E06-99BA-46A27E113CBA}"/>
    <dgm:cxn modelId="{B9BE31AE-A47C-4F77-B78E-5ED32F788BB4}" type="presParOf" srcId="{F6F5AD54-AD46-4C02-9B85-9B5089AB18BD}" destId="{3C426444-6D10-414E-8368-7557523F4EA3}" srcOrd="0" destOrd="0" presId="urn:microsoft.com/office/officeart/2005/8/layout/chevron2"/>
    <dgm:cxn modelId="{F2150F3B-9EAA-44A0-83AD-F013D4B0D854}" type="presParOf" srcId="{3C426444-6D10-414E-8368-7557523F4EA3}" destId="{5C4D2CAB-8F6A-44D1-B8E1-26856F8DAFD1}" srcOrd="0" destOrd="0" presId="urn:microsoft.com/office/officeart/2005/8/layout/chevron2"/>
    <dgm:cxn modelId="{432B6B29-5410-4AA6-88C4-88AB2CE24314}" type="presParOf" srcId="{3C426444-6D10-414E-8368-7557523F4EA3}" destId="{FB5EAECE-FFB5-4626-BCAF-6FB0CDFE2ADC}" srcOrd="1" destOrd="0" presId="urn:microsoft.com/office/officeart/2005/8/layout/chevron2"/>
    <dgm:cxn modelId="{4D486AE3-E581-4139-A353-4B1BECD69B80}" type="presParOf" srcId="{F6F5AD54-AD46-4C02-9B85-9B5089AB18BD}" destId="{00539863-7983-4EEE-AEFB-3E09A1C2FC93}" srcOrd="1" destOrd="0" presId="urn:microsoft.com/office/officeart/2005/8/layout/chevron2"/>
    <dgm:cxn modelId="{A957266B-4A19-4991-ABB0-11D9683D2019}" type="presParOf" srcId="{F6F5AD54-AD46-4C02-9B85-9B5089AB18BD}" destId="{232A0023-788C-4F81-9A93-CDD2071548EC}" srcOrd="2" destOrd="0" presId="urn:microsoft.com/office/officeart/2005/8/layout/chevron2"/>
    <dgm:cxn modelId="{B86087EE-28E5-44B7-8A3E-0B0DBEDA64E0}" type="presParOf" srcId="{232A0023-788C-4F81-9A93-CDD2071548EC}" destId="{15430CF0-93D6-406F-978F-AAEFC5C4A832}" srcOrd="0" destOrd="0" presId="urn:microsoft.com/office/officeart/2005/8/layout/chevron2"/>
    <dgm:cxn modelId="{1B1CAA4D-C03C-40F8-9FE7-5C8CDBFCE9A8}" type="presParOf" srcId="{232A0023-788C-4F81-9A93-CDD2071548EC}" destId="{8E7B4A3A-B943-47DE-97A8-1A0272993DD8}" srcOrd="1" destOrd="0" presId="urn:microsoft.com/office/officeart/2005/8/layout/chevron2"/>
    <dgm:cxn modelId="{763D3D24-6B07-4698-A44D-F2C85B2050C9}" type="presParOf" srcId="{F6F5AD54-AD46-4C02-9B85-9B5089AB18BD}" destId="{EC2718F7-CB9B-4CB1-A98A-B8268408F34F}" srcOrd="3" destOrd="0" presId="urn:microsoft.com/office/officeart/2005/8/layout/chevron2"/>
    <dgm:cxn modelId="{4D8B9B76-2744-41EB-A3BC-C0EF1B849C99}" type="presParOf" srcId="{F6F5AD54-AD46-4C02-9B85-9B5089AB18BD}" destId="{85FAC282-AA07-47E6-B28F-EAE8F1B426C0}" srcOrd="4" destOrd="0" presId="urn:microsoft.com/office/officeart/2005/8/layout/chevron2"/>
    <dgm:cxn modelId="{F9AE1E12-198E-47B9-A261-3FE5AA1A05C4}" type="presParOf" srcId="{85FAC282-AA07-47E6-B28F-EAE8F1B426C0}" destId="{2F9C3FEE-8DE9-4982-BFD5-CD0787F85408}" srcOrd="0" destOrd="0" presId="urn:microsoft.com/office/officeart/2005/8/layout/chevron2"/>
    <dgm:cxn modelId="{5DAC242C-9514-4B25-B250-99A1EDC4C849}" type="presParOf" srcId="{85FAC282-AA07-47E6-B28F-EAE8F1B426C0}" destId="{B42B052B-FCD0-4760-9545-27841C5B405B}" srcOrd="1" destOrd="0" presId="urn:microsoft.com/office/officeart/2005/8/layout/chevron2"/>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5C4D2CAB-8F6A-44D1-B8E1-26856F8DAFD1}">
      <dsp:nvSpPr>
        <dsp:cNvPr id="0" name=""/>
        <dsp:cNvSpPr/>
      </dsp:nvSpPr>
      <dsp:spPr>
        <a:xfrm rot="5400000">
          <a:off x="-222646" y="223826"/>
          <a:ext cx="1484312" cy="1039018"/>
        </a:xfrm>
        <a:prstGeom prst="chevron">
          <a:avLst/>
        </a:prstGeom>
        <a:solidFill>
          <a:schemeClr val="accent1">
            <a:hueOff val="0"/>
            <a:satOff val="0"/>
            <a:lumOff val="0"/>
            <a:alphaOff val="0"/>
          </a:schemeClr>
        </a:solidFill>
        <a:ln w="400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en-US" sz="1600" kern="1200" dirty="0" smtClean="0"/>
            <a:t>Existing goods</a:t>
          </a:r>
          <a:endParaRPr lang="en-IN" sz="1600" kern="1200" dirty="0"/>
        </a:p>
      </dsp:txBody>
      <dsp:txXfrm rot="5400000">
        <a:off x="-222646" y="223826"/>
        <a:ext cx="1484312" cy="1039018"/>
      </dsp:txXfrm>
    </dsp:sp>
    <dsp:sp modelId="{FB5EAECE-FFB5-4626-BCAF-6FB0CDFE2ADC}">
      <dsp:nvSpPr>
        <dsp:cNvPr id="0" name=""/>
        <dsp:cNvSpPr/>
      </dsp:nvSpPr>
      <dsp:spPr>
        <a:xfrm rot="5400000">
          <a:off x="3085107" y="-1842985"/>
          <a:ext cx="964803" cy="5056981"/>
        </a:xfrm>
        <a:prstGeom prst="round2SameRect">
          <a:avLst/>
        </a:prstGeom>
        <a:solidFill>
          <a:schemeClr val="lt1">
            <a:alpha val="90000"/>
            <a:hueOff val="0"/>
            <a:satOff val="0"/>
            <a:lumOff val="0"/>
            <a:alphaOff val="0"/>
          </a:schemeClr>
        </a:solidFill>
        <a:ln w="400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99136" tIns="17780" rIns="17780" bIns="17780" numCol="1" spcCol="1270" anchor="ctr" anchorCtr="0">
          <a:noAutofit/>
        </a:bodyPr>
        <a:lstStyle/>
        <a:p>
          <a:pPr marL="285750" lvl="1" indent="-285750" algn="l" defTabSz="1244600">
            <a:lnSpc>
              <a:spcPct val="90000"/>
            </a:lnSpc>
            <a:spcBef>
              <a:spcPct val="0"/>
            </a:spcBef>
            <a:spcAft>
              <a:spcPct val="15000"/>
            </a:spcAft>
            <a:buChar char="••"/>
          </a:pPr>
          <a:r>
            <a:rPr lang="en-US" sz="2800" kern="1200" dirty="0" smtClean="0"/>
            <a:t>Specific &amp;ascertained</a:t>
          </a:r>
          <a:endParaRPr lang="en-IN" sz="2800" kern="1200" dirty="0"/>
        </a:p>
        <a:p>
          <a:pPr marL="285750" lvl="1" indent="-285750" algn="l" defTabSz="1244600">
            <a:lnSpc>
              <a:spcPct val="90000"/>
            </a:lnSpc>
            <a:spcBef>
              <a:spcPct val="0"/>
            </a:spcBef>
            <a:spcAft>
              <a:spcPct val="15000"/>
            </a:spcAft>
            <a:buChar char="••"/>
          </a:pPr>
          <a:r>
            <a:rPr lang="en-US" sz="2800" kern="1200" dirty="0" smtClean="0"/>
            <a:t>unascertained</a:t>
          </a:r>
          <a:endParaRPr lang="en-IN" sz="2800" kern="1200" dirty="0"/>
        </a:p>
      </dsp:txBody>
      <dsp:txXfrm rot="5400000">
        <a:off x="3085107" y="-1842985"/>
        <a:ext cx="964803" cy="5056981"/>
      </dsp:txXfrm>
    </dsp:sp>
    <dsp:sp modelId="{15430CF0-93D6-406F-978F-AAEFC5C4A832}">
      <dsp:nvSpPr>
        <dsp:cNvPr id="0" name=""/>
        <dsp:cNvSpPr/>
      </dsp:nvSpPr>
      <dsp:spPr>
        <a:xfrm rot="5400000">
          <a:off x="-222646" y="1512490"/>
          <a:ext cx="1484312" cy="1039018"/>
        </a:xfrm>
        <a:prstGeom prst="chevron">
          <a:avLst/>
        </a:prstGeom>
        <a:solidFill>
          <a:schemeClr val="accent1">
            <a:hueOff val="0"/>
            <a:satOff val="0"/>
            <a:lumOff val="0"/>
            <a:alphaOff val="0"/>
          </a:schemeClr>
        </a:solidFill>
        <a:ln w="400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en-US" sz="1600" kern="1200" dirty="0" smtClean="0"/>
            <a:t>Future goods</a:t>
          </a:r>
          <a:endParaRPr lang="en-IN" sz="1600" kern="1200" dirty="0"/>
        </a:p>
      </dsp:txBody>
      <dsp:txXfrm rot="5400000">
        <a:off x="-222646" y="1512490"/>
        <a:ext cx="1484312" cy="1039018"/>
      </dsp:txXfrm>
    </dsp:sp>
    <dsp:sp modelId="{8E7B4A3A-B943-47DE-97A8-1A0272993DD8}">
      <dsp:nvSpPr>
        <dsp:cNvPr id="0" name=""/>
        <dsp:cNvSpPr/>
      </dsp:nvSpPr>
      <dsp:spPr>
        <a:xfrm rot="5400000">
          <a:off x="3085107" y="-756245"/>
          <a:ext cx="964803" cy="5056981"/>
        </a:xfrm>
        <a:prstGeom prst="round2SameRect">
          <a:avLst/>
        </a:prstGeom>
        <a:solidFill>
          <a:schemeClr val="lt1">
            <a:alpha val="90000"/>
            <a:hueOff val="0"/>
            <a:satOff val="0"/>
            <a:lumOff val="0"/>
            <a:alphaOff val="0"/>
          </a:schemeClr>
        </a:solidFill>
        <a:ln w="400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99136" tIns="17780" rIns="17780" bIns="17780" numCol="1" spcCol="1270" anchor="ctr" anchorCtr="0">
          <a:noAutofit/>
        </a:bodyPr>
        <a:lstStyle/>
        <a:p>
          <a:pPr marL="285750" lvl="1" indent="-285750" algn="l" defTabSz="1244600">
            <a:lnSpc>
              <a:spcPct val="90000"/>
            </a:lnSpc>
            <a:spcBef>
              <a:spcPct val="0"/>
            </a:spcBef>
            <a:spcAft>
              <a:spcPct val="15000"/>
            </a:spcAft>
            <a:buChar char="••"/>
          </a:pPr>
          <a:r>
            <a:rPr lang="en-US" sz="2800" kern="1200" dirty="0" smtClean="0"/>
            <a:t>Results only </a:t>
          </a:r>
          <a:endParaRPr lang="en-IN" sz="2800" kern="1200" dirty="0"/>
        </a:p>
        <a:p>
          <a:pPr marL="285750" lvl="1" indent="-285750" algn="l" defTabSz="1244600">
            <a:lnSpc>
              <a:spcPct val="90000"/>
            </a:lnSpc>
            <a:spcBef>
              <a:spcPct val="0"/>
            </a:spcBef>
            <a:spcAft>
              <a:spcPct val="15000"/>
            </a:spcAft>
            <a:buChar char="••"/>
          </a:pPr>
          <a:r>
            <a:rPr lang="en-US" sz="2800" kern="1200" dirty="0" smtClean="0"/>
            <a:t>In agreement to sell</a:t>
          </a:r>
          <a:endParaRPr lang="en-IN" sz="2800" kern="1200" dirty="0"/>
        </a:p>
      </dsp:txBody>
      <dsp:txXfrm rot="5400000">
        <a:off x="3085107" y="-756245"/>
        <a:ext cx="964803" cy="5056981"/>
      </dsp:txXfrm>
    </dsp:sp>
    <dsp:sp modelId="{2F9C3FEE-8DE9-4982-BFD5-CD0787F85408}">
      <dsp:nvSpPr>
        <dsp:cNvPr id="0" name=""/>
        <dsp:cNvSpPr/>
      </dsp:nvSpPr>
      <dsp:spPr>
        <a:xfrm rot="5400000">
          <a:off x="-222646" y="2801154"/>
          <a:ext cx="1484312" cy="1039018"/>
        </a:xfrm>
        <a:prstGeom prst="chevron">
          <a:avLst/>
        </a:prstGeom>
        <a:solidFill>
          <a:schemeClr val="accent1">
            <a:hueOff val="0"/>
            <a:satOff val="0"/>
            <a:lumOff val="0"/>
            <a:alphaOff val="0"/>
          </a:schemeClr>
        </a:solidFill>
        <a:ln w="400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en-US" sz="1600" kern="1200" dirty="0" smtClean="0"/>
            <a:t>Contingent goods</a:t>
          </a:r>
          <a:endParaRPr lang="en-IN" sz="1600" kern="1200" dirty="0"/>
        </a:p>
      </dsp:txBody>
      <dsp:txXfrm rot="5400000">
        <a:off x="-222646" y="2801154"/>
        <a:ext cx="1484312" cy="1039018"/>
      </dsp:txXfrm>
    </dsp:sp>
    <dsp:sp modelId="{B42B052B-FCD0-4760-9545-27841C5B405B}">
      <dsp:nvSpPr>
        <dsp:cNvPr id="0" name=""/>
        <dsp:cNvSpPr/>
      </dsp:nvSpPr>
      <dsp:spPr>
        <a:xfrm rot="5400000">
          <a:off x="3085107" y="532418"/>
          <a:ext cx="964803" cy="5056981"/>
        </a:xfrm>
        <a:prstGeom prst="round2SameRect">
          <a:avLst/>
        </a:prstGeom>
        <a:solidFill>
          <a:schemeClr val="lt1">
            <a:alpha val="90000"/>
            <a:hueOff val="0"/>
            <a:satOff val="0"/>
            <a:lumOff val="0"/>
            <a:alphaOff val="0"/>
          </a:schemeClr>
        </a:solidFill>
        <a:ln w="400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99136" tIns="17780" rIns="17780" bIns="17780" numCol="1" spcCol="1270" anchor="ctr" anchorCtr="0">
          <a:noAutofit/>
        </a:bodyPr>
        <a:lstStyle/>
        <a:p>
          <a:pPr marL="285750" lvl="1" indent="-285750" algn="l" defTabSz="1244600">
            <a:lnSpc>
              <a:spcPct val="90000"/>
            </a:lnSpc>
            <a:spcBef>
              <a:spcPct val="0"/>
            </a:spcBef>
            <a:spcAft>
              <a:spcPct val="15000"/>
            </a:spcAft>
            <a:buChar char="••"/>
          </a:pPr>
          <a:r>
            <a:rPr lang="en-US" sz="2800" kern="1200" dirty="0" smtClean="0"/>
            <a:t>Only an agreement </a:t>
          </a:r>
          <a:endParaRPr lang="en-IN" sz="2800" kern="1200" dirty="0"/>
        </a:p>
        <a:p>
          <a:pPr marL="285750" lvl="1" indent="-285750" algn="l" defTabSz="1244600">
            <a:lnSpc>
              <a:spcPct val="90000"/>
            </a:lnSpc>
            <a:spcBef>
              <a:spcPct val="0"/>
            </a:spcBef>
            <a:spcAft>
              <a:spcPct val="15000"/>
            </a:spcAft>
            <a:buChar char="••"/>
          </a:pPr>
          <a:r>
            <a:rPr lang="en-US" sz="2800" kern="1200" dirty="0" smtClean="0"/>
            <a:t>To sell</a:t>
          </a:r>
          <a:endParaRPr lang="en-IN" sz="2800" kern="1200" dirty="0"/>
        </a:p>
      </dsp:txBody>
      <dsp:txXfrm rot="5400000">
        <a:off x="3085107" y="532418"/>
        <a:ext cx="964803" cy="5056981"/>
      </dsp:txXfrm>
    </dsp:sp>
  </dsp:spTree>
</dsp:drawing>
</file>

<file path=ppt/diagrams/layout1.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Rectangle 2"/>
          <p:cNvSpPr>
            <a:spLocks noGrp="1"/>
          </p:cNvSpPr>
          <p:nvPr>
            <p:ph type="hdr" sz="quarter"/>
          </p:nvPr>
        </p:nvSpPr>
        <p:spPr>
          <a:xfrm>
            <a:off x="0" y="0"/>
            <a:ext cx="2971800" cy="457200"/>
          </a:xfrm>
          <a:prstGeom prst="rect">
            <a:avLst/>
          </a:prstGeom>
        </p:spPr>
        <p:txBody>
          <a:bodyPr vert="horz" rtlCol="0"/>
          <a:lstStyle>
            <a:lvl1pPr algn="l">
              <a:defRPr sz="1200"/>
            </a:lvl1pPr>
            <a:extLst/>
          </a:lstStyle>
          <a:p>
            <a:endParaRPr lang="en-US"/>
          </a:p>
        </p:txBody>
      </p:sp>
      <p:sp>
        <p:nvSpPr>
          <p:cNvPr id="3" name="Rectangle 3"/>
          <p:cNvSpPr>
            <a:spLocks noGrp="1"/>
          </p:cNvSpPr>
          <p:nvPr>
            <p:ph type="dt" sz="quarter" idx="1"/>
          </p:nvPr>
        </p:nvSpPr>
        <p:spPr>
          <a:xfrm>
            <a:off x="3884613" y="0"/>
            <a:ext cx="2971800" cy="457200"/>
          </a:xfrm>
          <a:prstGeom prst="rect">
            <a:avLst/>
          </a:prstGeom>
        </p:spPr>
        <p:txBody>
          <a:bodyPr vert="horz" rtlCol="0"/>
          <a:lstStyle>
            <a:lvl1pPr algn="r">
              <a:defRPr sz="1200"/>
            </a:lvl1pPr>
            <a:extLst/>
          </a:lstStyle>
          <a:p>
            <a:fld id="{54D4857D-62A5-486B-9129-468003D7E020}" type="datetimeFigureOut">
              <a:rPr lang="en-US" smtClean="0"/>
              <a:pPr/>
              <a:t>4/21/2013</a:t>
            </a:fld>
            <a:endParaRPr lang="en-US"/>
          </a:p>
        </p:txBody>
      </p:sp>
      <p:sp>
        <p:nvSpPr>
          <p:cNvPr id="4" name="Rectangle 4"/>
          <p:cNvSpPr>
            <a:spLocks noGrp="1"/>
          </p:cNvSpPr>
          <p:nvPr>
            <p:ph type="ftr" sz="quarter" idx="2"/>
          </p:nvPr>
        </p:nvSpPr>
        <p:spPr>
          <a:xfrm>
            <a:off x="0" y="8685213"/>
            <a:ext cx="2971800" cy="457200"/>
          </a:xfrm>
          <a:prstGeom prst="rect">
            <a:avLst/>
          </a:prstGeom>
        </p:spPr>
        <p:txBody>
          <a:bodyPr vert="horz" rtlCol="0" anchor="b"/>
          <a:lstStyle>
            <a:lvl1pPr algn="l">
              <a:defRPr sz="1200"/>
            </a:lvl1pPr>
            <a:extLst/>
          </a:lstStyle>
          <a:p>
            <a:endParaRPr lang="en-US"/>
          </a:p>
        </p:txBody>
      </p:sp>
      <p:sp>
        <p:nvSpPr>
          <p:cNvPr id="5" name="Rectangle 5"/>
          <p:cNvSpPr>
            <a:spLocks noGrp="1"/>
          </p:cNvSpPr>
          <p:nvPr>
            <p:ph type="sldNum" sz="quarter" idx="3"/>
          </p:nvPr>
        </p:nvSpPr>
        <p:spPr>
          <a:xfrm>
            <a:off x="3884613" y="8685213"/>
            <a:ext cx="2971800" cy="457200"/>
          </a:xfrm>
          <a:prstGeom prst="rect">
            <a:avLst/>
          </a:prstGeom>
        </p:spPr>
        <p:txBody>
          <a:bodyPr vert="horz" rtlCol="0" anchor="b"/>
          <a:lstStyle>
            <a:lvl1pPr algn="r">
              <a:defRPr sz="1200"/>
            </a:lvl1pPr>
            <a:extLst/>
          </a:lstStyle>
          <a:p>
            <a:fld id="{2EBE4566-6F3A-4CC1-BD6C-9C510D05F126}" type="slidenum">
              <a:rPr lang="en-US" smtClean="0"/>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Rectangle 2"/>
          <p:cNvSpPr>
            <a:spLocks noGrp="1"/>
          </p:cNvSpPr>
          <p:nvPr>
            <p:ph type="hdr" sz="quarter"/>
          </p:nvPr>
        </p:nvSpPr>
        <p:spPr>
          <a:xfrm>
            <a:off x="0" y="0"/>
            <a:ext cx="2971800" cy="457200"/>
          </a:xfrm>
          <a:prstGeom prst="rect">
            <a:avLst/>
          </a:prstGeom>
        </p:spPr>
        <p:txBody>
          <a:bodyPr vert="horz" rtlCol="0"/>
          <a:lstStyle>
            <a:lvl1pPr algn="l">
              <a:defRPr sz="1200"/>
            </a:lvl1pPr>
            <a:extLst/>
          </a:lstStyle>
          <a:p>
            <a:endParaRPr lang="en-US"/>
          </a:p>
        </p:txBody>
      </p:sp>
      <p:sp>
        <p:nvSpPr>
          <p:cNvPr id="3" name="Rectangle 3"/>
          <p:cNvSpPr>
            <a:spLocks noGrp="1"/>
          </p:cNvSpPr>
          <p:nvPr>
            <p:ph type="dt" idx="1"/>
          </p:nvPr>
        </p:nvSpPr>
        <p:spPr>
          <a:xfrm>
            <a:off x="3884613" y="0"/>
            <a:ext cx="2971800" cy="457200"/>
          </a:xfrm>
          <a:prstGeom prst="rect">
            <a:avLst/>
          </a:prstGeom>
        </p:spPr>
        <p:txBody>
          <a:bodyPr vert="horz" rtlCol="0"/>
          <a:lstStyle>
            <a:lvl1pPr algn="r">
              <a:defRPr sz="1200"/>
            </a:lvl1pPr>
            <a:extLst/>
          </a:lstStyle>
          <a:p>
            <a:fld id="{2D2EF2CE-B28C-4ED4-8FD0-48BB3F48846A}" type="datetimeFigureOut">
              <a:rPr lang="en-US" smtClean="0"/>
              <a:pPr/>
              <a:t>4/21/2013</a:t>
            </a:fld>
            <a:endParaRPr lang="en-US"/>
          </a:p>
        </p:txBody>
      </p:sp>
      <p:sp>
        <p:nvSpPr>
          <p:cNvPr id="4" name="Rectangle 4"/>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rtlCol="0" anchor="ctr"/>
          <a:lstStyle>
            <a:extLst/>
          </a:lstStyle>
          <a:p>
            <a:endParaRPr lang="en-US"/>
          </a:p>
        </p:txBody>
      </p:sp>
      <p:sp>
        <p:nvSpPr>
          <p:cNvPr id="5" name="Rectangle 5"/>
          <p:cNvSpPr>
            <a:spLocks noGrp="1"/>
          </p:cNvSpPr>
          <p:nvPr>
            <p:ph type="body" sz="quarter" idx="3"/>
          </p:nvPr>
        </p:nvSpPr>
        <p:spPr>
          <a:xfrm>
            <a:off x="685800" y="4343400"/>
            <a:ext cx="5486400" cy="4114800"/>
          </a:xfrm>
          <a:prstGeom prst="rect">
            <a:avLst/>
          </a:prstGeom>
        </p:spPr>
        <p:txBody>
          <a:bodyPr vert="horz" rtlCol="0">
            <a:normAutofit/>
          </a:bodyPr>
          <a:lstStyle>
            <a:extLst/>
          </a:lstStyle>
          <a:p>
            <a:pPr lvl="0"/>
            <a:r>
              <a:rPr lang="en-US" smtClean="0"/>
              <a:t>Click to edit Master text styles</a:t>
            </a:r>
            <a:endParaRPr lang="en-US"/>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Rectangle 6"/>
          <p:cNvSpPr>
            <a:spLocks noGrp="1"/>
          </p:cNvSpPr>
          <p:nvPr>
            <p:ph type="ftr" sz="quarter" idx="4"/>
          </p:nvPr>
        </p:nvSpPr>
        <p:spPr>
          <a:xfrm>
            <a:off x="0" y="8685213"/>
            <a:ext cx="2971800" cy="457200"/>
          </a:xfrm>
          <a:prstGeom prst="rect">
            <a:avLst/>
          </a:prstGeom>
        </p:spPr>
        <p:txBody>
          <a:bodyPr vert="horz" rtlCol="0" anchor="b"/>
          <a:lstStyle>
            <a:lvl1pPr algn="l">
              <a:defRPr sz="1200"/>
            </a:lvl1pPr>
            <a:extLst/>
          </a:lstStyle>
          <a:p>
            <a:endParaRPr lang="en-US"/>
          </a:p>
        </p:txBody>
      </p:sp>
      <p:sp>
        <p:nvSpPr>
          <p:cNvPr id="7" name="Rectangle 7"/>
          <p:cNvSpPr>
            <a:spLocks noGrp="1"/>
          </p:cNvSpPr>
          <p:nvPr>
            <p:ph type="sldNum" sz="quarter" idx="5"/>
          </p:nvPr>
        </p:nvSpPr>
        <p:spPr>
          <a:xfrm>
            <a:off x="3884613" y="8685213"/>
            <a:ext cx="2971800" cy="457200"/>
          </a:xfrm>
          <a:prstGeom prst="rect">
            <a:avLst/>
          </a:prstGeom>
        </p:spPr>
        <p:txBody>
          <a:bodyPr vert="horz" rtlCol="0" anchor="b"/>
          <a:lstStyle>
            <a:lvl1pPr algn="r">
              <a:defRPr sz="1200"/>
            </a:lvl1pPr>
            <a:extLst/>
          </a:lstStyle>
          <a:p>
            <a:fld id="{61807874-5299-41B2-A37A-6AA3547857F4}"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rtl="0">
      <a:defRPr sz="1200" kern="1200">
        <a:solidFill>
          <a:schemeClr val="tx1"/>
        </a:solidFill>
        <a:latin typeface="+mn-lt"/>
        <a:ea typeface="+mn-ea"/>
        <a:cs typeface="+mn-cs"/>
      </a:defRPr>
    </a:lvl1pPr>
    <a:lvl2pPr marL="457200" algn="l" rtl="0">
      <a:defRPr sz="1200" kern="1200">
        <a:solidFill>
          <a:schemeClr val="tx1"/>
        </a:solidFill>
        <a:latin typeface="+mn-lt"/>
        <a:ea typeface="+mn-ea"/>
        <a:cs typeface="+mn-cs"/>
      </a:defRPr>
    </a:lvl2pPr>
    <a:lvl3pPr marL="914400" algn="l" rtl="0">
      <a:defRPr sz="1200" kern="1200">
        <a:solidFill>
          <a:schemeClr val="tx1"/>
        </a:solidFill>
        <a:latin typeface="+mn-lt"/>
        <a:ea typeface="+mn-ea"/>
        <a:cs typeface="+mn-cs"/>
      </a:defRPr>
    </a:lvl3pPr>
    <a:lvl4pPr marL="1371600" algn="l" rtl="0">
      <a:defRPr sz="1200" kern="1200">
        <a:solidFill>
          <a:schemeClr val="tx1"/>
        </a:solidFill>
        <a:latin typeface="+mn-lt"/>
        <a:ea typeface="+mn-ea"/>
        <a:cs typeface="+mn-cs"/>
      </a:defRPr>
    </a:lvl4pPr>
    <a:lvl5pPr marL="1828800" algn="l" rtl="0">
      <a:defRPr sz="1200" kern="1200">
        <a:solidFill>
          <a:schemeClr val="tx1"/>
        </a:solidFill>
        <a:latin typeface="+mn-lt"/>
        <a:ea typeface="+mn-ea"/>
        <a:cs typeface="+mn-cs"/>
      </a:defRPr>
    </a:lvl5pPr>
    <a:lvl6pPr marL="2286000" algn="l" rtl="0">
      <a:defRPr sz="1200" kern="1200">
        <a:solidFill>
          <a:schemeClr val="tx1"/>
        </a:solidFill>
        <a:latin typeface="+mn-lt"/>
        <a:ea typeface="+mn-ea"/>
        <a:cs typeface="+mn-cs"/>
      </a:defRPr>
    </a:lvl6pPr>
    <a:lvl7pPr marL="2743200" algn="l" rtl="0">
      <a:defRPr sz="1200" kern="1200">
        <a:solidFill>
          <a:schemeClr val="tx1"/>
        </a:solidFill>
        <a:latin typeface="+mn-lt"/>
        <a:ea typeface="+mn-ea"/>
        <a:cs typeface="+mn-cs"/>
      </a:defRPr>
    </a:lvl7pPr>
    <a:lvl8pPr marL="3200400" algn="l" rtl="0">
      <a:defRPr sz="1200" kern="1200">
        <a:solidFill>
          <a:schemeClr val="tx1"/>
        </a:solidFill>
        <a:latin typeface="+mn-lt"/>
        <a:ea typeface="+mn-ea"/>
        <a:cs typeface="+mn-cs"/>
      </a:defRPr>
    </a:lvl8pPr>
    <a:lvl9pPr marL="3657600" algn="l" rtl="0">
      <a:defRPr sz="1200" kern="1200">
        <a:solidFill>
          <a:schemeClr val="tx1"/>
        </a:solidFill>
        <a:latin typeface="+mn-lt"/>
        <a:ea typeface="+mn-ea"/>
        <a:cs typeface="+mn-cs"/>
      </a:defRPr>
    </a:lvl9pPr>
    <a:extLst/>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7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a:spLocks noGrp="1" noRot="1" noChangeAspect="1"/>
          </p:cNvSpPr>
          <p:nvPr>
            <p:ph type="sldImg"/>
          </p:nvPr>
        </p:nvSpPr>
        <p:spPr/>
      </p:sp>
      <p:sp>
        <p:nvSpPr>
          <p:cNvPr id="3" name="Rectangle 3"/>
          <p:cNvSpPr>
            <a:spLocks noGrp="1"/>
          </p:cNvSpPr>
          <p:nvPr>
            <p:ph type="body" idx="1"/>
          </p:nvPr>
        </p:nvSpPr>
        <p:spPr/>
        <p:txBody>
          <a:bodyPr/>
          <a:lstStyle>
            <a:extLst/>
          </a:lstStyle>
          <a:p>
            <a:endParaRPr lang="en-US"/>
          </a:p>
        </p:txBody>
      </p:sp>
      <p:sp>
        <p:nvSpPr>
          <p:cNvPr id="4" name="Rectangle 4"/>
          <p:cNvSpPr>
            <a:spLocks noGrp="1"/>
          </p:cNvSpPr>
          <p:nvPr>
            <p:ph type="sldNum" sz="quarter" idx="10"/>
          </p:nvPr>
        </p:nvSpPr>
        <p:spPr/>
        <p:txBody>
          <a:bodyPr/>
          <a:lstStyle>
            <a:extLst/>
          </a:lstStyle>
          <a:p>
            <a:fld id="{61807874-5299-41B2-A37A-6AA3547857F4}" type="slidenum">
              <a:rPr lang="en-US" smtClean="0"/>
              <a:pPr/>
              <a:t>1</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a:spLocks noGrp="1" noRot="1" noChangeAspect="1"/>
          </p:cNvSpPr>
          <p:nvPr>
            <p:ph type="sldImg"/>
          </p:nvPr>
        </p:nvSpPr>
        <p:spPr/>
      </p:sp>
      <p:sp>
        <p:nvSpPr>
          <p:cNvPr id="3" name="Rectangle 3"/>
          <p:cNvSpPr>
            <a:spLocks noGrp="1"/>
          </p:cNvSpPr>
          <p:nvPr>
            <p:ph type="body" idx="1"/>
          </p:nvPr>
        </p:nvSpPr>
        <p:spPr/>
        <p:txBody>
          <a:bodyPr/>
          <a:lstStyle>
            <a:extLst/>
          </a:lstStyle>
          <a:p>
            <a:endParaRPr lang="en-US"/>
          </a:p>
        </p:txBody>
      </p:sp>
      <p:sp>
        <p:nvSpPr>
          <p:cNvPr id="4" name="Rectangle 4"/>
          <p:cNvSpPr>
            <a:spLocks noGrp="1"/>
          </p:cNvSpPr>
          <p:nvPr>
            <p:ph type="sldNum" sz="quarter" idx="10"/>
          </p:nvPr>
        </p:nvSpPr>
        <p:spPr/>
        <p:txBody>
          <a:bodyPr/>
          <a:lstStyle>
            <a:extLst/>
          </a:lstStyle>
          <a:p>
            <a:fld id="{61807874-5299-41B2-A37A-6AA3547857F4}" type="slidenum">
              <a:rPr lang="en-US" smtClean="0"/>
              <a:pPr/>
              <a:t>66</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a:spLocks noGrp="1" noRot="1" noChangeAspect="1"/>
          </p:cNvSpPr>
          <p:nvPr>
            <p:ph type="sldImg"/>
          </p:nvPr>
        </p:nvSpPr>
        <p:spPr/>
      </p:sp>
      <p:sp>
        <p:nvSpPr>
          <p:cNvPr id="3" name="Rectangle 3"/>
          <p:cNvSpPr>
            <a:spLocks noGrp="1"/>
          </p:cNvSpPr>
          <p:nvPr>
            <p:ph type="body" idx="1"/>
          </p:nvPr>
        </p:nvSpPr>
        <p:spPr/>
        <p:txBody>
          <a:bodyPr/>
          <a:lstStyle>
            <a:extLst/>
          </a:lstStyle>
          <a:p>
            <a:endParaRPr lang="en-US"/>
          </a:p>
        </p:txBody>
      </p:sp>
      <p:sp>
        <p:nvSpPr>
          <p:cNvPr id="4" name="Rectangle 4"/>
          <p:cNvSpPr>
            <a:spLocks noGrp="1"/>
          </p:cNvSpPr>
          <p:nvPr>
            <p:ph type="sldNum" sz="quarter" idx="10"/>
          </p:nvPr>
        </p:nvSpPr>
        <p:spPr/>
        <p:txBody>
          <a:bodyPr/>
          <a:lstStyle>
            <a:extLst/>
          </a:lstStyle>
          <a:p>
            <a:fld id="{61807874-5299-41B2-A37A-6AA3547857F4}" type="slidenum">
              <a:rPr lang="en-US" smtClean="0"/>
              <a:pPr/>
              <a:t>67</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noRot="1" noChangeAspect="1"/>
          </p:cNvSpPr>
          <p:nvPr>
            <p:ph type="sldImg"/>
          </p:nvPr>
        </p:nvSpPr>
        <p:spPr/>
      </p:sp>
      <p:sp>
        <p:nvSpPr>
          <p:cNvPr id="3" name="Rectangle 2"/>
          <p:cNvSpPr>
            <a:spLocks noGrp="1"/>
          </p:cNvSpPr>
          <p:nvPr>
            <p:ph type="body" idx="1"/>
          </p:nvPr>
        </p:nvSpPr>
        <p:spPr/>
        <p:txBody>
          <a:bodyPr/>
          <a:lstStyle>
            <a:extLst/>
          </a:lstStyle>
          <a:p>
            <a:endParaRPr lang="en-US"/>
          </a:p>
        </p:txBody>
      </p:sp>
      <p:sp>
        <p:nvSpPr>
          <p:cNvPr id="4" name="Rectangle 3"/>
          <p:cNvSpPr>
            <a:spLocks noGrp="1"/>
          </p:cNvSpPr>
          <p:nvPr>
            <p:ph type="sldNum" sz="quarter" idx="10"/>
          </p:nvPr>
        </p:nvSpPr>
        <p:spPr/>
        <p:txBody>
          <a:bodyPr/>
          <a:lstStyle>
            <a:extLst/>
          </a:lstStyle>
          <a:p>
            <a:fld id="{61807874-5299-41B2-A37A-6AA3547857F4}" type="slidenum">
              <a:rPr lang="en-US" smtClean="0"/>
              <a:pPr/>
              <a:t>68</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a:spLocks noGrp="1" noRot="1" noChangeAspect="1"/>
          </p:cNvSpPr>
          <p:nvPr>
            <p:ph type="sldImg"/>
          </p:nvPr>
        </p:nvSpPr>
        <p:spPr/>
      </p:sp>
      <p:sp>
        <p:nvSpPr>
          <p:cNvPr id="3" name="Rectangle 3"/>
          <p:cNvSpPr>
            <a:spLocks noGrp="1"/>
          </p:cNvSpPr>
          <p:nvPr>
            <p:ph type="body" idx="1"/>
          </p:nvPr>
        </p:nvSpPr>
        <p:spPr/>
        <p:txBody>
          <a:bodyPr/>
          <a:lstStyle>
            <a:extLst/>
          </a:lstStyle>
          <a:p>
            <a:endParaRPr lang="en-US"/>
          </a:p>
        </p:txBody>
      </p:sp>
      <p:sp>
        <p:nvSpPr>
          <p:cNvPr id="4" name="Rectangle 4"/>
          <p:cNvSpPr>
            <a:spLocks noGrp="1"/>
          </p:cNvSpPr>
          <p:nvPr>
            <p:ph type="sldNum" sz="quarter" idx="10"/>
          </p:nvPr>
        </p:nvSpPr>
        <p:spPr/>
        <p:txBody>
          <a:bodyPr/>
          <a:lstStyle>
            <a:extLst/>
          </a:lstStyle>
          <a:p>
            <a:fld id="{61807874-5299-41B2-A37A-6AA3547857F4}" type="slidenum">
              <a:rPr lang="en-US" smtClean="0"/>
              <a:pPr/>
              <a:t>69</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a:spLocks noGrp="1" noRot="1" noChangeAspect="1"/>
          </p:cNvSpPr>
          <p:nvPr>
            <p:ph type="sldImg"/>
          </p:nvPr>
        </p:nvSpPr>
        <p:spPr/>
      </p:sp>
      <p:sp>
        <p:nvSpPr>
          <p:cNvPr id="3" name="Rectangle 3"/>
          <p:cNvSpPr>
            <a:spLocks noGrp="1"/>
          </p:cNvSpPr>
          <p:nvPr>
            <p:ph type="body" idx="1"/>
          </p:nvPr>
        </p:nvSpPr>
        <p:spPr/>
        <p:txBody>
          <a:bodyPr/>
          <a:lstStyle>
            <a:extLst/>
          </a:lstStyle>
          <a:p>
            <a:endParaRPr lang="en-US"/>
          </a:p>
        </p:txBody>
      </p:sp>
      <p:sp>
        <p:nvSpPr>
          <p:cNvPr id="4" name="Rectangle 4"/>
          <p:cNvSpPr>
            <a:spLocks noGrp="1"/>
          </p:cNvSpPr>
          <p:nvPr>
            <p:ph type="sldNum" sz="quarter" idx="10"/>
          </p:nvPr>
        </p:nvSpPr>
        <p:spPr/>
        <p:txBody>
          <a:bodyPr/>
          <a:lstStyle>
            <a:extLst/>
          </a:lstStyle>
          <a:p>
            <a:fld id="{61807874-5299-41B2-A37A-6AA3547857F4}" type="slidenum">
              <a:rPr lang="en-US" smtClean="0"/>
              <a:pPr/>
              <a:t>70</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noRot="1" noChangeAspect="1"/>
          </p:cNvSpPr>
          <p:nvPr>
            <p:ph type="sldImg"/>
          </p:nvPr>
        </p:nvSpPr>
        <p:spPr/>
      </p:sp>
      <p:sp>
        <p:nvSpPr>
          <p:cNvPr id="3" name="Rectangle 2"/>
          <p:cNvSpPr>
            <a:spLocks noGrp="1"/>
          </p:cNvSpPr>
          <p:nvPr>
            <p:ph type="body" idx="1"/>
          </p:nvPr>
        </p:nvSpPr>
        <p:spPr/>
        <p:txBody>
          <a:bodyPr/>
          <a:lstStyle>
            <a:extLst/>
          </a:lstStyle>
          <a:p>
            <a:endParaRPr lang="en-US"/>
          </a:p>
        </p:txBody>
      </p:sp>
      <p:sp>
        <p:nvSpPr>
          <p:cNvPr id="4" name="Rectangle 3"/>
          <p:cNvSpPr>
            <a:spLocks noGrp="1"/>
          </p:cNvSpPr>
          <p:nvPr>
            <p:ph type="sldNum" sz="quarter" idx="10"/>
          </p:nvPr>
        </p:nvSpPr>
        <p:spPr/>
        <p:txBody>
          <a:bodyPr/>
          <a:lstStyle>
            <a:extLst/>
          </a:lstStyle>
          <a:p>
            <a:fld id="{61807874-5299-41B2-A37A-6AA3547857F4}" type="slidenum">
              <a:rPr lang="en-US" smtClean="0"/>
              <a:pPr/>
              <a:t>71</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a:spLocks noGrp="1" noRot="1" noChangeAspect="1"/>
          </p:cNvSpPr>
          <p:nvPr>
            <p:ph type="sldImg"/>
          </p:nvPr>
        </p:nvSpPr>
        <p:spPr/>
      </p:sp>
      <p:sp>
        <p:nvSpPr>
          <p:cNvPr id="3" name="Rectangle 3"/>
          <p:cNvSpPr>
            <a:spLocks noGrp="1"/>
          </p:cNvSpPr>
          <p:nvPr>
            <p:ph type="body" idx="1"/>
          </p:nvPr>
        </p:nvSpPr>
        <p:spPr/>
        <p:txBody>
          <a:bodyPr/>
          <a:lstStyle>
            <a:extLst/>
          </a:lstStyle>
          <a:p>
            <a:endParaRPr lang="en-US" dirty="0"/>
          </a:p>
        </p:txBody>
      </p:sp>
      <p:sp>
        <p:nvSpPr>
          <p:cNvPr id="4" name="Rectangle 4"/>
          <p:cNvSpPr>
            <a:spLocks noGrp="1"/>
          </p:cNvSpPr>
          <p:nvPr>
            <p:ph type="sldNum" sz="quarter" idx="10"/>
          </p:nvPr>
        </p:nvSpPr>
        <p:spPr/>
        <p:txBody>
          <a:bodyPr/>
          <a:lstStyle>
            <a:extLst/>
          </a:lstStyle>
          <a:p>
            <a:fld id="{61807874-5299-41B2-A37A-6AA3547857F4}" type="slidenum">
              <a:rPr lang="en-US" smtClean="0"/>
              <a:pPr/>
              <a:t>72</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p:cSld name="Title Slide">
    <p:spTree>
      <p:nvGrpSpPr>
        <p:cNvPr id="1" name=""/>
        <p:cNvGrpSpPr/>
        <p:nvPr/>
      </p:nvGrpSpPr>
      <p:grpSpPr>
        <a:xfrm>
          <a:off x="0" y="0"/>
          <a:ext cx="0" cy="0"/>
          <a:chOff x="0" y="0"/>
          <a:chExt cx="0" cy="0"/>
        </a:xfrm>
      </p:grpSpPr>
      <p:sp>
        <p:nvSpPr>
          <p:cNvPr id="12" name="Rectangle 3"/>
          <p:cNvSpPr>
            <a:spLocks noGrp="1"/>
          </p:cNvSpPr>
          <p:nvPr>
            <p:ph type="subTitle" idx="1"/>
          </p:nvPr>
        </p:nvSpPr>
        <p:spPr>
          <a:xfrm>
            <a:off x="457200" y="5396132"/>
            <a:ext cx="8098302" cy="762000"/>
          </a:xfrm>
        </p:spPr>
        <p:txBody>
          <a:bodyPr/>
          <a:lstStyle>
            <a:lvl1pPr marL="0" indent="0" algn="r">
              <a:buNone/>
              <a:defRPr sz="1400"/>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lang="en-US" smtClean="0"/>
              <a:t>Click to edit Master subtitle style</a:t>
            </a:r>
            <a:endParaRPr lang="en-US" dirty="0"/>
          </a:p>
        </p:txBody>
      </p:sp>
      <p:grpSp>
        <p:nvGrpSpPr>
          <p:cNvPr id="16" name="Group 23"/>
          <p:cNvGrpSpPr/>
          <p:nvPr/>
        </p:nvGrpSpPr>
        <p:grpSpPr>
          <a:xfrm>
            <a:off x="14990" y="1976657"/>
            <a:ext cx="2042410" cy="533400"/>
            <a:chOff x="0" y="2000250"/>
            <a:chExt cx="3733800" cy="533400"/>
          </a:xfrm>
        </p:grpSpPr>
        <p:sp>
          <p:nvSpPr>
            <p:cNvPr id="30" name="Rectangle 14"/>
            <p:cNvSpPr/>
            <p:nvPr/>
          </p:nvSpPr>
          <p:spPr>
            <a:xfrm>
              <a:off x="0" y="2381250"/>
              <a:ext cx="3733800" cy="76200"/>
            </a:xfrm>
            <a:prstGeom prst="rect">
              <a:avLst/>
            </a:prstGeom>
          </p:spPr>
          <p:style>
            <a:lnRef idx="1">
              <a:schemeClr val="accent6"/>
            </a:lnRef>
            <a:fillRef idx="3">
              <a:schemeClr val="accent6"/>
            </a:fillRef>
            <a:effectRef idx="3">
              <a:schemeClr val="accent6"/>
            </a:effectRef>
            <a:fontRef idx="minor">
              <a:schemeClr val="lt1"/>
            </a:fontRef>
          </p:style>
          <p:txBody>
            <a:bodyPr anchor="ctr"/>
            <a:lstStyle>
              <a:extLst/>
            </a:lstStyle>
            <a:p>
              <a:pPr algn="ctr"/>
              <a:endParaRPr lang="en-US"/>
            </a:p>
          </p:txBody>
        </p:sp>
        <p:sp>
          <p:nvSpPr>
            <p:cNvPr id="7" name="Rectangle 14"/>
            <p:cNvSpPr/>
            <p:nvPr/>
          </p:nvSpPr>
          <p:spPr>
            <a:xfrm>
              <a:off x="0" y="2305050"/>
              <a:ext cx="3733800" cy="76200"/>
            </a:xfrm>
            <a:prstGeom prst="rect">
              <a:avLst/>
            </a:prstGeom>
          </p:spPr>
          <p:style>
            <a:lnRef idx="1">
              <a:schemeClr val="accent5"/>
            </a:lnRef>
            <a:fillRef idx="3">
              <a:schemeClr val="accent5"/>
            </a:fillRef>
            <a:effectRef idx="3">
              <a:schemeClr val="accent5"/>
            </a:effectRef>
            <a:fontRef idx="minor">
              <a:schemeClr val="lt1"/>
            </a:fontRef>
          </p:style>
          <p:txBody>
            <a:bodyPr anchor="ctr"/>
            <a:lstStyle>
              <a:extLst/>
            </a:lstStyle>
            <a:p>
              <a:pPr algn="ctr"/>
              <a:endParaRPr lang="en-US"/>
            </a:p>
          </p:txBody>
        </p:sp>
        <p:sp>
          <p:nvSpPr>
            <p:cNvPr id="21" name="Rectangle 14"/>
            <p:cNvSpPr/>
            <p:nvPr/>
          </p:nvSpPr>
          <p:spPr>
            <a:xfrm>
              <a:off x="0" y="2228850"/>
              <a:ext cx="3733800" cy="76200"/>
            </a:xfrm>
            <a:prstGeom prst="rect">
              <a:avLst/>
            </a:prstGeom>
          </p:spPr>
          <p:style>
            <a:lnRef idx="1">
              <a:schemeClr val="accent4"/>
            </a:lnRef>
            <a:fillRef idx="3">
              <a:schemeClr val="accent4"/>
            </a:fillRef>
            <a:effectRef idx="3">
              <a:schemeClr val="accent4"/>
            </a:effectRef>
            <a:fontRef idx="minor">
              <a:schemeClr val="lt1"/>
            </a:fontRef>
          </p:style>
          <p:txBody>
            <a:bodyPr anchor="ctr"/>
            <a:lstStyle>
              <a:extLst/>
            </a:lstStyle>
            <a:p>
              <a:pPr algn="ctr"/>
              <a:endParaRPr lang="en-US"/>
            </a:p>
          </p:txBody>
        </p:sp>
        <p:sp>
          <p:nvSpPr>
            <p:cNvPr id="8" name="Rectangle 14"/>
            <p:cNvSpPr/>
            <p:nvPr/>
          </p:nvSpPr>
          <p:spPr>
            <a:xfrm>
              <a:off x="0" y="2152650"/>
              <a:ext cx="3733800" cy="76200"/>
            </a:xfrm>
            <a:prstGeom prst="rect">
              <a:avLst/>
            </a:prstGeom>
          </p:spPr>
          <p:style>
            <a:lnRef idx="1">
              <a:schemeClr val="accent3"/>
            </a:lnRef>
            <a:fillRef idx="3">
              <a:schemeClr val="accent3"/>
            </a:fillRef>
            <a:effectRef idx="3">
              <a:schemeClr val="accent3"/>
            </a:effectRef>
            <a:fontRef idx="minor">
              <a:schemeClr val="lt1"/>
            </a:fontRef>
          </p:style>
          <p:txBody>
            <a:bodyPr anchor="ctr"/>
            <a:lstStyle>
              <a:extLst/>
            </a:lstStyle>
            <a:p>
              <a:pPr algn="ctr"/>
              <a:endParaRPr lang="en-US"/>
            </a:p>
          </p:txBody>
        </p:sp>
        <p:sp>
          <p:nvSpPr>
            <p:cNvPr id="6" name="Rectangle 14"/>
            <p:cNvSpPr/>
            <p:nvPr/>
          </p:nvSpPr>
          <p:spPr>
            <a:xfrm>
              <a:off x="0" y="2076450"/>
              <a:ext cx="3733800" cy="76200"/>
            </a:xfrm>
            <a:prstGeom prst="rect">
              <a:avLst/>
            </a:prstGeom>
          </p:spPr>
          <p:style>
            <a:lnRef idx="1">
              <a:schemeClr val="accent2"/>
            </a:lnRef>
            <a:fillRef idx="3">
              <a:schemeClr val="accent2"/>
            </a:fillRef>
            <a:effectRef idx="3">
              <a:schemeClr val="accent2"/>
            </a:effectRef>
            <a:fontRef idx="minor">
              <a:schemeClr val="lt1"/>
            </a:fontRef>
          </p:style>
          <p:txBody>
            <a:bodyPr anchor="ctr"/>
            <a:lstStyle>
              <a:extLst/>
            </a:lstStyle>
            <a:p>
              <a:pPr algn="ctr"/>
              <a:endParaRPr lang="en-US"/>
            </a:p>
          </p:txBody>
        </p:sp>
        <p:sp>
          <p:nvSpPr>
            <p:cNvPr id="20" name="Rectangle 14"/>
            <p:cNvSpPr/>
            <p:nvPr/>
          </p:nvSpPr>
          <p:spPr>
            <a:xfrm>
              <a:off x="0" y="2000250"/>
              <a:ext cx="3733800" cy="76200"/>
            </a:xfrm>
            <a:prstGeom prst="rect">
              <a:avLst/>
            </a:prstGeom>
          </p:spPr>
          <p:style>
            <a:lnRef idx="1">
              <a:schemeClr val="accent1"/>
            </a:lnRef>
            <a:fillRef idx="3">
              <a:schemeClr val="accent1"/>
            </a:fillRef>
            <a:effectRef idx="3">
              <a:schemeClr val="accent1"/>
            </a:effectRef>
            <a:fontRef idx="minor">
              <a:schemeClr val="lt1"/>
            </a:fontRef>
          </p:style>
          <p:txBody>
            <a:bodyPr anchor="ctr"/>
            <a:lstStyle>
              <a:extLst/>
            </a:lstStyle>
            <a:p>
              <a:pPr algn="ctr"/>
              <a:endParaRPr lang="en-US"/>
            </a:p>
          </p:txBody>
        </p:sp>
        <p:sp>
          <p:nvSpPr>
            <p:cNvPr id="13" name="Rectangle 14"/>
            <p:cNvSpPr/>
            <p:nvPr/>
          </p:nvSpPr>
          <p:spPr>
            <a:xfrm>
              <a:off x="0" y="2457450"/>
              <a:ext cx="3733800" cy="76200"/>
            </a:xfrm>
            <a:prstGeom prst="rect">
              <a:avLst/>
            </a:prstGeom>
          </p:spPr>
          <p:style>
            <a:lnRef idx="1">
              <a:schemeClr val="accent1"/>
            </a:lnRef>
            <a:fillRef idx="3">
              <a:schemeClr val="accent1"/>
            </a:fillRef>
            <a:effectRef idx="3">
              <a:schemeClr val="accent1"/>
            </a:effectRef>
            <a:fontRef idx="minor">
              <a:schemeClr val="lt1"/>
            </a:fontRef>
          </p:style>
          <p:txBody>
            <a:bodyPr anchor="ctr"/>
            <a:lstStyle>
              <a:extLst/>
            </a:lstStyle>
            <a:p>
              <a:pPr algn="ctr"/>
              <a:endParaRPr lang="en-US"/>
            </a:p>
          </p:txBody>
        </p:sp>
      </p:grpSp>
      <p:grpSp>
        <p:nvGrpSpPr>
          <p:cNvPr id="29" name="Group 35"/>
          <p:cNvGrpSpPr/>
          <p:nvPr/>
        </p:nvGrpSpPr>
        <p:grpSpPr>
          <a:xfrm>
            <a:off x="8584055" y="1976657"/>
            <a:ext cx="552450" cy="542925"/>
            <a:chOff x="8667750" y="2000250"/>
            <a:chExt cx="476250" cy="542925"/>
          </a:xfrm>
        </p:grpSpPr>
        <p:sp>
          <p:nvSpPr>
            <p:cNvPr id="26" name="Rectangle 14"/>
            <p:cNvSpPr/>
            <p:nvPr/>
          </p:nvSpPr>
          <p:spPr>
            <a:xfrm>
              <a:off x="8667750" y="2381250"/>
              <a:ext cx="476250" cy="76200"/>
            </a:xfrm>
            <a:prstGeom prst="rect">
              <a:avLst/>
            </a:prstGeom>
          </p:spPr>
          <p:style>
            <a:lnRef idx="1">
              <a:schemeClr val="accent6"/>
            </a:lnRef>
            <a:fillRef idx="3">
              <a:schemeClr val="accent6"/>
            </a:fillRef>
            <a:effectRef idx="3">
              <a:schemeClr val="accent6"/>
            </a:effectRef>
            <a:fontRef idx="minor">
              <a:schemeClr val="lt1"/>
            </a:fontRef>
          </p:style>
          <p:txBody>
            <a:bodyPr anchor="ctr"/>
            <a:lstStyle>
              <a:extLst/>
            </a:lstStyle>
            <a:p>
              <a:pPr algn="ctr"/>
              <a:endParaRPr lang="en-US"/>
            </a:p>
          </p:txBody>
        </p:sp>
        <p:sp>
          <p:nvSpPr>
            <p:cNvPr id="22" name="Rectangle 14"/>
            <p:cNvSpPr/>
            <p:nvPr/>
          </p:nvSpPr>
          <p:spPr>
            <a:xfrm>
              <a:off x="8667750" y="2305050"/>
              <a:ext cx="476250" cy="76200"/>
            </a:xfrm>
            <a:prstGeom prst="rect">
              <a:avLst/>
            </a:prstGeom>
          </p:spPr>
          <p:style>
            <a:lnRef idx="1">
              <a:schemeClr val="accent5"/>
            </a:lnRef>
            <a:fillRef idx="3">
              <a:schemeClr val="accent5"/>
            </a:fillRef>
            <a:effectRef idx="3">
              <a:schemeClr val="accent5"/>
            </a:effectRef>
            <a:fontRef idx="minor">
              <a:schemeClr val="lt1"/>
            </a:fontRef>
          </p:style>
          <p:txBody>
            <a:bodyPr anchor="ctr"/>
            <a:lstStyle>
              <a:extLst/>
            </a:lstStyle>
            <a:p>
              <a:pPr algn="ctr"/>
              <a:endParaRPr lang="en-US"/>
            </a:p>
          </p:txBody>
        </p:sp>
        <p:sp>
          <p:nvSpPr>
            <p:cNvPr id="17" name="Rectangle 14"/>
            <p:cNvSpPr/>
            <p:nvPr/>
          </p:nvSpPr>
          <p:spPr>
            <a:xfrm>
              <a:off x="8667750" y="2228850"/>
              <a:ext cx="476250" cy="76200"/>
            </a:xfrm>
            <a:prstGeom prst="rect">
              <a:avLst/>
            </a:prstGeom>
          </p:spPr>
          <p:style>
            <a:lnRef idx="1">
              <a:schemeClr val="accent4"/>
            </a:lnRef>
            <a:fillRef idx="3">
              <a:schemeClr val="accent4"/>
            </a:fillRef>
            <a:effectRef idx="3">
              <a:schemeClr val="accent4"/>
            </a:effectRef>
            <a:fontRef idx="minor">
              <a:schemeClr val="lt1"/>
            </a:fontRef>
          </p:style>
          <p:txBody>
            <a:bodyPr anchor="ctr"/>
            <a:lstStyle>
              <a:extLst/>
            </a:lstStyle>
            <a:p>
              <a:pPr algn="ctr"/>
              <a:endParaRPr lang="en-US"/>
            </a:p>
          </p:txBody>
        </p:sp>
        <p:sp>
          <p:nvSpPr>
            <p:cNvPr id="28" name="Rectangle 14"/>
            <p:cNvSpPr/>
            <p:nvPr/>
          </p:nvSpPr>
          <p:spPr>
            <a:xfrm>
              <a:off x="8667750" y="2152650"/>
              <a:ext cx="476250" cy="76200"/>
            </a:xfrm>
            <a:prstGeom prst="rect">
              <a:avLst/>
            </a:prstGeom>
          </p:spPr>
          <p:style>
            <a:lnRef idx="1">
              <a:schemeClr val="accent3"/>
            </a:lnRef>
            <a:fillRef idx="3">
              <a:schemeClr val="accent3"/>
            </a:fillRef>
            <a:effectRef idx="3">
              <a:schemeClr val="accent3"/>
            </a:effectRef>
            <a:fontRef idx="minor">
              <a:schemeClr val="lt1"/>
            </a:fontRef>
          </p:style>
          <p:txBody>
            <a:bodyPr anchor="ctr"/>
            <a:lstStyle>
              <a:extLst/>
            </a:lstStyle>
            <a:p>
              <a:pPr algn="ctr"/>
              <a:endParaRPr lang="en-US" dirty="0"/>
            </a:p>
          </p:txBody>
        </p:sp>
        <p:sp>
          <p:nvSpPr>
            <p:cNvPr id="15" name="Rectangle 14"/>
            <p:cNvSpPr/>
            <p:nvPr/>
          </p:nvSpPr>
          <p:spPr>
            <a:xfrm>
              <a:off x="8667750" y="2076450"/>
              <a:ext cx="476250" cy="76200"/>
            </a:xfrm>
            <a:prstGeom prst="rect">
              <a:avLst/>
            </a:prstGeom>
          </p:spPr>
          <p:style>
            <a:lnRef idx="1">
              <a:schemeClr val="accent2"/>
            </a:lnRef>
            <a:fillRef idx="3">
              <a:schemeClr val="accent2"/>
            </a:fillRef>
            <a:effectRef idx="3">
              <a:schemeClr val="accent2"/>
            </a:effectRef>
            <a:fontRef idx="minor">
              <a:schemeClr val="lt1"/>
            </a:fontRef>
          </p:style>
          <p:txBody>
            <a:bodyPr anchor="ctr"/>
            <a:lstStyle>
              <a:extLst/>
            </a:lstStyle>
            <a:p>
              <a:pPr algn="ctr"/>
              <a:endParaRPr lang="en-US"/>
            </a:p>
          </p:txBody>
        </p:sp>
        <p:sp>
          <p:nvSpPr>
            <p:cNvPr id="18" name="Rectangle 14"/>
            <p:cNvSpPr/>
            <p:nvPr/>
          </p:nvSpPr>
          <p:spPr>
            <a:xfrm>
              <a:off x="8667750" y="2000250"/>
              <a:ext cx="476250" cy="76200"/>
            </a:xfrm>
            <a:prstGeom prst="rect">
              <a:avLst/>
            </a:prstGeom>
          </p:spPr>
          <p:style>
            <a:lnRef idx="1">
              <a:schemeClr val="accent1"/>
            </a:lnRef>
            <a:fillRef idx="3">
              <a:schemeClr val="accent1"/>
            </a:fillRef>
            <a:effectRef idx="3">
              <a:schemeClr val="accent1"/>
            </a:effectRef>
            <a:fontRef idx="minor">
              <a:schemeClr val="lt1"/>
            </a:fontRef>
          </p:style>
          <p:txBody>
            <a:bodyPr anchor="ctr"/>
            <a:lstStyle>
              <a:extLst/>
            </a:lstStyle>
            <a:p>
              <a:pPr algn="ctr"/>
              <a:endParaRPr lang="en-US"/>
            </a:p>
          </p:txBody>
        </p:sp>
        <p:sp>
          <p:nvSpPr>
            <p:cNvPr id="9" name="Rectangle 14"/>
            <p:cNvSpPr/>
            <p:nvPr/>
          </p:nvSpPr>
          <p:spPr>
            <a:xfrm>
              <a:off x="8667750" y="2466975"/>
              <a:ext cx="476250" cy="76200"/>
            </a:xfrm>
            <a:prstGeom prst="rect">
              <a:avLst/>
            </a:prstGeom>
          </p:spPr>
          <p:style>
            <a:lnRef idx="1">
              <a:schemeClr val="accent1"/>
            </a:lnRef>
            <a:fillRef idx="3">
              <a:schemeClr val="accent1"/>
            </a:fillRef>
            <a:effectRef idx="3">
              <a:schemeClr val="accent1"/>
            </a:effectRef>
            <a:fontRef idx="minor">
              <a:schemeClr val="lt1"/>
            </a:fontRef>
          </p:style>
          <p:txBody>
            <a:bodyPr anchor="ctr"/>
            <a:lstStyle>
              <a:extLst/>
            </a:lstStyle>
            <a:p>
              <a:pPr algn="ctr"/>
              <a:endParaRPr lang="en-US"/>
            </a:p>
          </p:txBody>
        </p:sp>
      </p:grpSp>
      <p:sp>
        <p:nvSpPr>
          <p:cNvPr id="24" name="Oval 28"/>
          <p:cNvSpPr/>
          <p:nvPr userDrawn="1"/>
        </p:nvSpPr>
        <p:spPr>
          <a:xfrm>
            <a:off x="8572500" y="6038850"/>
            <a:ext cx="152400" cy="152400"/>
          </a:xfrm>
          <a:prstGeom prst="ellipse">
            <a:avLst/>
          </a:prstGeom>
          <a:effectLst/>
        </p:spPr>
        <p:style>
          <a:lnRef idx="1">
            <a:schemeClr val="accent6"/>
          </a:lnRef>
          <a:fillRef idx="3">
            <a:schemeClr val="accent6"/>
          </a:fillRef>
          <a:effectRef idx="3">
            <a:schemeClr val="accent6"/>
          </a:effectRef>
          <a:fontRef idx="minor">
            <a:schemeClr val="lt1"/>
          </a:fontRef>
        </p:style>
        <p:txBody>
          <a:bodyPr anchor="ctr"/>
          <a:lstStyle>
            <a:extLst/>
          </a:lstStyle>
          <a:p>
            <a:pPr algn="ctr"/>
            <a:endParaRPr lang="en-US" dirty="0"/>
          </a:p>
        </p:txBody>
      </p:sp>
      <p:sp>
        <p:nvSpPr>
          <p:cNvPr id="23" name="Oval 28"/>
          <p:cNvSpPr/>
          <p:nvPr userDrawn="1"/>
        </p:nvSpPr>
        <p:spPr>
          <a:xfrm>
            <a:off x="8572500" y="6324600"/>
            <a:ext cx="152400" cy="152400"/>
          </a:xfrm>
          <a:prstGeom prst="ellipse">
            <a:avLst/>
          </a:prstGeom>
          <a:effectLst/>
        </p:spPr>
        <p:style>
          <a:lnRef idx="1">
            <a:schemeClr val="accent4"/>
          </a:lnRef>
          <a:fillRef idx="3">
            <a:schemeClr val="accent4"/>
          </a:fillRef>
          <a:effectRef idx="3">
            <a:schemeClr val="accent4"/>
          </a:effectRef>
          <a:fontRef idx="minor">
            <a:schemeClr val="lt1"/>
          </a:fontRef>
        </p:style>
        <p:txBody>
          <a:bodyPr anchor="ctr"/>
          <a:lstStyle>
            <a:extLst/>
          </a:lstStyle>
          <a:p>
            <a:pPr algn="ctr"/>
            <a:endParaRPr lang="en-US"/>
          </a:p>
        </p:txBody>
      </p:sp>
      <p:sp>
        <p:nvSpPr>
          <p:cNvPr id="5" name="Oval 28"/>
          <p:cNvSpPr/>
          <p:nvPr userDrawn="1"/>
        </p:nvSpPr>
        <p:spPr>
          <a:xfrm>
            <a:off x="8572500" y="5476875"/>
            <a:ext cx="152400" cy="152400"/>
          </a:xfrm>
          <a:prstGeom prst="ellipse">
            <a:avLst/>
          </a:prstGeom>
          <a:effectLst/>
        </p:spPr>
        <p:style>
          <a:lnRef idx="1">
            <a:schemeClr val="accent1"/>
          </a:lnRef>
          <a:fillRef idx="3">
            <a:schemeClr val="accent1"/>
          </a:fillRef>
          <a:effectRef idx="3">
            <a:schemeClr val="accent1"/>
          </a:effectRef>
          <a:fontRef idx="minor">
            <a:schemeClr val="lt1"/>
          </a:fontRef>
        </p:style>
        <p:txBody>
          <a:bodyPr anchor="ctr"/>
          <a:lstStyle>
            <a:extLst/>
          </a:lstStyle>
          <a:p>
            <a:pPr algn="ctr"/>
            <a:endParaRPr lang="en-US"/>
          </a:p>
        </p:txBody>
      </p:sp>
      <p:sp>
        <p:nvSpPr>
          <p:cNvPr id="14" name="Oval 28"/>
          <p:cNvSpPr/>
          <p:nvPr userDrawn="1"/>
        </p:nvSpPr>
        <p:spPr>
          <a:xfrm>
            <a:off x="8572500" y="5753100"/>
            <a:ext cx="152400" cy="152400"/>
          </a:xfrm>
          <a:prstGeom prst="ellipse">
            <a:avLst/>
          </a:prstGeom>
          <a:effectLst/>
        </p:spPr>
        <p:style>
          <a:lnRef idx="1">
            <a:schemeClr val="accent3"/>
          </a:lnRef>
          <a:fillRef idx="3">
            <a:schemeClr val="accent3"/>
          </a:fillRef>
          <a:effectRef idx="3">
            <a:schemeClr val="accent3"/>
          </a:effectRef>
          <a:fontRef idx="minor">
            <a:schemeClr val="lt1"/>
          </a:fontRef>
        </p:style>
        <p:txBody>
          <a:bodyPr anchor="ctr"/>
          <a:lstStyle>
            <a:extLst/>
          </a:lstStyle>
          <a:p>
            <a:pPr algn="ctr"/>
            <a:endParaRPr lang="en-US"/>
          </a:p>
        </p:txBody>
      </p:sp>
      <p:sp>
        <p:nvSpPr>
          <p:cNvPr id="19" name="Rectangle 34"/>
          <p:cNvSpPr>
            <a:spLocks noGrp="1"/>
          </p:cNvSpPr>
          <p:nvPr>
            <p:ph type="dt" sz="half" idx="10"/>
          </p:nvPr>
        </p:nvSpPr>
        <p:spPr/>
        <p:txBody>
          <a:bodyPr rtlCol="0"/>
          <a:lstStyle>
            <a:extLst/>
          </a:lstStyle>
          <a:p>
            <a:pPr algn="r"/>
            <a:fld id="{292C4572-A26D-4431-BD2B-CAFDA56BD850}" type="datetime1">
              <a:rPr lang="en-IN" sz="1100" smtClean="0"/>
              <a:pPr algn="r"/>
              <a:t>21-04-2013</a:t>
            </a:fld>
            <a:endParaRPr lang="en-US"/>
          </a:p>
        </p:txBody>
      </p:sp>
      <p:sp>
        <p:nvSpPr>
          <p:cNvPr id="25" name="Rectangle 35"/>
          <p:cNvSpPr>
            <a:spLocks noGrp="1"/>
          </p:cNvSpPr>
          <p:nvPr>
            <p:ph type="sldNum" sz="quarter" idx="11"/>
          </p:nvPr>
        </p:nvSpPr>
        <p:spPr/>
        <p:txBody>
          <a:bodyPr rtlCol="0"/>
          <a:lstStyle>
            <a:extLst/>
          </a:lstStyle>
          <a:p>
            <a:fld id="{169B2101-2E9F-420A-91A3-890890D84497}" type="slidenum">
              <a:rPr lang="en-US" sz="1200" smtClean="0"/>
              <a:pPr/>
              <a:t>‹#›</a:t>
            </a:fld>
            <a:endParaRPr lang="en-US"/>
          </a:p>
        </p:txBody>
      </p:sp>
      <p:sp>
        <p:nvSpPr>
          <p:cNvPr id="31" name="Rectangle 36"/>
          <p:cNvSpPr>
            <a:spLocks noGrp="1"/>
          </p:cNvSpPr>
          <p:nvPr>
            <p:ph type="ftr" sz="quarter" idx="12"/>
          </p:nvPr>
        </p:nvSpPr>
        <p:spPr/>
        <p:txBody>
          <a:bodyPr rtlCol="0"/>
          <a:lstStyle>
            <a:extLst/>
          </a:lstStyle>
          <a:p>
            <a:endParaRPr lang="en-US"/>
          </a:p>
        </p:txBody>
      </p:sp>
      <p:sp>
        <p:nvSpPr>
          <p:cNvPr id="33" name="Rectangle 32"/>
          <p:cNvSpPr>
            <a:spLocks noGrp="1"/>
          </p:cNvSpPr>
          <p:nvPr>
            <p:ph type="title" hasCustomPrompt="1"/>
          </p:nvPr>
        </p:nvSpPr>
        <p:spPr>
          <a:xfrm>
            <a:off x="2057400" y="281352"/>
            <a:ext cx="6509239" cy="3886200"/>
          </a:xfrm>
          <a:scene3d>
            <a:camera prst="orthographicFront"/>
            <a:lightRig rig="threePt" dir="t"/>
          </a:scene3d>
          <a:sp3d/>
        </p:spPr>
        <p:txBody>
          <a:bodyPr vert="horz" anchor="ctr">
            <a:normAutofit/>
          </a:bodyPr>
          <a:lstStyle>
            <a:lvl1pPr algn="ctr">
              <a:lnSpc>
                <a:spcPct val="100000"/>
              </a:lnSpc>
              <a:defRPr kumimoji="0" lang="en-US" sz="7200" b="1" i="0" u="none" strike="noStrike" kern="0" cap="none" spc="0" normalizeH="0" baseline="0" noProof="0" dirty="0" smtClean="0">
                <a:ln w="0">
                  <a:solidFill>
                    <a:srgbClr val="FFFFFF"/>
                  </a:solidFill>
                  <a:prstDash val="solid"/>
                </a:ln>
                <a:gradFill flip="none">
                  <a:gsLst>
                    <a:gs pos="40000">
                      <a:schemeClr val="accent6">
                        <a:shade val="80000"/>
                      </a:schemeClr>
                    </a:gs>
                    <a:gs pos="45000">
                      <a:schemeClr val="accent6">
                        <a:shade val="100000"/>
                      </a:schemeClr>
                    </a:gs>
                  </a:gsLst>
                  <a:lin ang="16200000"/>
                </a:gradFill>
                <a:effectLst>
                  <a:outerShdw blurRad="23036" dist="23036" dir="5400000" algn="tl">
                    <a:srgbClr val="656565">
                      <a:alpha val="65000"/>
                    </a:srgbClr>
                  </a:outerShdw>
                  <a:reflection blurRad="12700" stA="25000" endPos="55000" dist="5000" dir="5400000" sy="-100000" algn="bl" rotWithShape="0"/>
                </a:effectLst>
                <a:uLnTx/>
                <a:uFillTx/>
                <a:latin typeface="+mj-lt"/>
                <a:ea typeface="+mj-ea"/>
                <a:cs typeface="+mj-cs"/>
              </a:defRPr>
            </a:lvl1pPr>
            <a:extLst/>
          </a:lstStyle>
          <a:p>
            <a:r>
              <a:rPr lang="en-US" dirty="0" smtClean="0"/>
              <a:t>Show Title</a:t>
            </a:r>
            <a:endParaRPr lang="en-US" dirty="0"/>
          </a:p>
        </p:txBody>
      </p:sp>
    </p:spTree>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10" name="Rectangle 3"/>
          <p:cNvSpPr>
            <a:spLocks noGrp="1"/>
          </p:cNvSpPr>
          <p:nvPr>
            <p:ph idx="1"/>
          </p:nvPr>
        </p:nvSpPr>
        <p:spPr/>
        <p:txBody>
          <a:bodyPr/>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2" name="Rectangle 10"/>
          <p:cNvSpPr>
            <a:spLocks noGrp="1"/>
          </p:cNvSpPr>
          <p:nvPr>
            <p:ph type="dt" sz="half" idx="10"/>
          </p:nvPr>
        </p:nvSpPr>
        <p:spPr/>
        <p:txBody>
          <a:bodyPr rtlCol="0"/>
          <a:lstStyle>
            <a:extLst/>
          </a:lstStyle>
          <a:p>
            <a:pPr algn="r"/>
            <a:fld id="{1A7C8E79-201C-45E6-9CFB-1352E37E097F}" type="datetime1">
              <a:rPr lang="en-IN" sz="1100" smtClean="0"/>
              <a:pPr algn="r"/>
              <a:t>21-04-2013</a:t>
            </a:fld>
            <a:endParaRPr lang="en-US"/>
          </a:p>
        </p:txBody>
      </p:sp>
      <p:sp>
        <p:nvSpPr>
          <p:cNvPr id="27" name="Rectangle 11"/>
          <p:cNvSpPr>
            <a:spLocks noGrp="1"/>
          </p:cNvSpPr>
          <p:nvPr>
            <p:ph type="sldNum" sz="quarter" idx="11"/>
          </p:nvPr>
        </p:nvSpPr>
        <p:spPr/>
        <p:txBody>
          <a:bodyPr rtlCol="0"/>
          <a:lstStyle>
            <a:extLst/>
          </a:lstStyle>
          <a:p>
            <a:fld id="{169B2101-2E9F-420A-91A3-890890D84497}" type="slidenum">
              <a:rPr lang="en-US" sz="1200" smtClean="0"/>
              <a:pPr/>
              <a:t>‹#›</a:t>
            </a:fld>
            <a:endParaRPr lang="en-US"/>
          </a:p>
        </p:txBody>
      </p:sp>
      <p:sp>
        <p:nvSpPr>
          <p:cNvPr id="4" name="Rectangle 12"/>
          <p:cNvSpPr>
            <a:spLocks noGrp="1"/>
          </p:cNvSpPr>
          <p:nvPr>
            <p:ph type="ftr" sz="quarter" idx="12"/>
          </p:nvPr>
        </p:nvSpPr>
        <p:spPr/>
        <p:txBody>
          <a:bodyPr rtlCol="0"/>
          <a:lstStyle>
            <a:extLst/>
          </a:lstStyle>
          <a:p>
            <a:endParaRPr lang="en-US"/>
          </a:p>
        </p:txBody>
      </p:sp>
      <p:sp>
        <p:nvSpPr>
          <p:cNvPr id="28" name="Rectangle 14"/>
          <p:cNvSpPr>
            <a:spLocks noGrp="1"/>
          </p:cNvSpPr>
          <p:nvPr>
            <p:ph type="title"/>
          </p:nvPr>
        </p:nvSpPr>
        <p:spPr/>
        <p:txBody>
          <a:bodyPr rtlCol="0" anchor="b"/>
          <a:lstStyle>
            <a:extLst/>
          </a:lstStyle>
          <a:p>
            <a:r>
              <a:rPr lang="en-US" smtClean="0"/>
              <a:t>Click to edit Master title style</a:t>
            </a:r>
            <a:endParaRPr lang="en-US"/>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sp>
        <p:nvSpPr>
          <p:cNvPr id="29" name="Rectangle 3"/>
          <p:cNvSpPr>
            <a:spLocks noGrp="1"/>
          </p:cNvSpPr>
          <p:nvPr>
            <p:ph type="dt" sz="half" idx="10"/>
          </p:nvPr>
        </p:nvSpPr>
        <p:spPr/>
        <p:txBody>
          <a:bodyPr rtlCol="0"/>
          <a:lstStyle>
            <a:extLst/>
          </a:lstStyle>
          <a:p>
            <a:pPr algn="r"/>
            <a:fld id="{00FCD12E-E4F7-4971-BF23-83C0122051E3}" type="datetime1">
              <a:rPr lang="en-IN" sz="1100" smtClean="0"/>
              <a:pPr algn="r"/>
              <a:t>21-04-2013</a:t>
            </a:fld>
            <a:endParaRPr lang="en-US"/>
          </a:p>
        </p:txBody>
      </p:sp>
      <p:sp>
        <p:nvSpPr>
          <p:cNvPr id="26" name="Rectangle 4"/>
          <p:cNvSpPr>
            <a:spLocks noGrp="1"/>
          </p:cNvSpPr>
          <p:nvPr>
            <p:ph type="ftr" sz="quarter" idx="11"/>
          </p:nvPr>
        </p:nvSpPr>
        <p:spPr/>
        <p:txBody>
          <a:bodyPr rtlCol="0"/>
          <a:lstStyle>
            <a:extLst/>
          </a:lstStyle>
          <a:p>
            <a:endParaRPr lang="en-US"/>
          </a:p>
        </p:txBody>
      </p:sp>
      <p:sp>
        <p:nvSpPr>
          <p:cNvPr id="12" name="Rectangle 5"/>
          <p:cNvSpPr>
            <a:spLocks noGrp="1"/>
          </p:cNvSpPr>
          <p:nvPr>
            <p:ph type="sldNum" sz="quarter" idx="12"/>
          </p:nvPr>
        </p:nvSpPr>
        <p:spPr/>
        <p:txBody>
          <a:bodyPr rtlCol="0"/>
          <a:lstStyle>
            <a:extLst/>
          </a:lstStyle>
          <a:p>
            <a:fld id="{169B2101-2E9F-420A-91A3-890890D84497}" type="slidenum">
              <a:rPr lang="en-US" sz="1200" smtClean="0"/>
              <a:pPr/>
              <a:t>‹#›</a:t>
            </a:fld>
            <a:endParaRPr lang="en-US"/>
          </a:p>
        </p:txBody>
      </p:sp>
      <p:sp>
        <p:nvSpPr>
          <p:cNvPr id="27" name="Rectangle 6"/>
          <p:cNvSpPr>
            <a:spLocks noGrp="1"/>
          </p:cNvSpPr>
          <p:nvPr>
            <p:ph type="title" hasCustomPrompt="1"/>
          </p:nvPr>
        </p:nvSpPr>
        <p:spPr>
          <a:xfrm>
            <a:off x="228600" y="1676400"/>
            <a:ext cx="8229600" cy="1143000"/>
          </a:xfrm>
        </p:spPr>
        <p:txBody>
          <a:bodyPr rtlCol="0" anchor="ctr">
            <a:normAutofit/>
          </a:bodyPr>
          <a:lstStyle>
            <a:lvl1pPr>
              <a:defRPr kumimoji="0" sz="4800" b="1" i="0" u="none" strike="noStrike" kern="0" cap="none" spc="0" normalizeH="0" baseline="0">
                <a:ln w="0">
                  <a:solidFill>
                    <a:srgbClr val="FFFFFF"/>
                  </a:solidFill>
                  <a:prstDash val="solid"/>
                </a:ln>
                <a:gradFill flip="none">
                  <a:gsLst>
                    <a:gs pos="40000">
                      <a:srgbClr val="FA8D3D">
                        <a:shade val="80000"/>
                      </a:srgbClr>
                    </a:gs>
                    <a:gs pos="45000">
                      <a:srgbClr val="FA8D3D">
                        <a:shade val="100000"/>
                      </a:srgbClr>
                    </a:gs>
                  </a:gsLst>
                  <a:lin ang="16200000"/>
                </a:gradFill>
                <a:effectLst>
                  <a:outerShdw blurRad="23036" dist="23036" dir="5400000" algn="tl">
                    <a:srgbClr val="656565">
                      <a:alpha val="65000"/>
                    </a:srgbClr>
                  </a:outerShdw>
                  <a:reflection blurRad="12700" stA="25000" endPos="55000" dist="5000" dir="5400000" sy="-100000" algn="bl" rotWithShape="0"/>
                </a:effectLst>
                <a:uLnTx/>
                <a:uFillTx/>
                <a:latin typeface="Trebuchet MS"/>
                <a:ea typeface="+mj-ea"/>
                <a:cs typeface="+mj-cs"/>
              </a:defRPr>
            </a:lvl1pPr>
            <a:extLst/>
          </a:lstStyle>
          <a:p>
            <a:r>
              <a:rPr lang="en-US" dirty="0" smtClean="0"/>
              <a:t>Click to add section title</a:t>
            </a:r>
            <a:endParaRPr lang="en-US" dirty="0"/>
          </a:p>
        </p:txBody>
      </p:sp>
    </p:spTree>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Simple Question &amp; Answer">
    <p:spTree>
      <p:nvGrpSpPr>
        <p:cNvPr id="1" name=""/>
        <p:cNvGrpSpPr/>
        <p:nvPr/>
      </p:nvGrpSpPr>
      <p:grpSpPr>
        <a:xfrm>
          <a:off x="0" y="0"/>
          <a:ext cx="0" cy="0"/>
          <a:chOff x="0" y="0"/>
          <a:chExt cx="0" cy="0"/>
        </a:xfrm>
      </p:grpSpPr>
      <p:sp>
        <p:nvSpPr>
          <p:cNvPr id="25" name="Rectangle 3"/>
          <p:cNvSpPr>
            <a:spLocks noGrp="1"/>
          </p:cNvSpPr>
          <p:nvPr>
            <p:ph type="dt" sz="half" idx="10"/>
          </p:nvPr>
        </p:nvSpPr>
        <p:spPr/>
        <p:txBody>
          <a:bodyPr vert="horz"/>
          <a:lstStyle>
            <a:lvl1pPr algn="r">
              <a:defRPr/>
            </a:lvl1pPr>
            <a:extLst/>
          </a:lstStyle>
          <a:p>
            <a:fld id="{9576E7B3-2ACE-44DF-B257-60400AD76950}" type="datetime1">
              <a:rPr lang="en-IN" smtClean="0"/>
              <a:pPr/>
              <a:t>21-04-2013</a:t>
            </a:fld>
            <a:endParaRPr lang="en-US"/>
          </a:p>
        </p:txBody>
      </p:sp>
      <p:sp>
        <p:nvSpPr>
          <p:cNvPr id="22" name="Rectangle 4"/>
          <p:cNvSpPr>
            <a:spLocks noGrp="1"/>
          </p:cNvSpPr>
          <p:nvPr>
            <p:ph type="ftr" sz="quarter" idx="11"/>
          </p:nvPr>
        </p:nvSpPr>
        <p:spPr/>
        <p:txBody>
          <a:bodyPr vert="horz"/>
          <a:lstStyle>
            <a:extLst/>
          </a:lstStyle>
          <a:p>
            <a:endParaRPr lang="en-US"/>
          </a:p>
        </p:txBody>
      </p:sp>
      <p:sp>
        <p:nvSpPr>
          <p:cNvPr id="31" name="Rectangle 5"/>
          <p:cNvSpPr>
            <a:spLocks noGrp="1"/>
          </p:cNvSpPr>
          <p:nvPr>
            <p:ph type="sldNum" sz="quarter" idx="12"/>
          </p:nvPr>
        </p:nvSpPr>
        <p:spPr/>
        <p:txBody>
          <a:bodyPr vert="horz"/>
          <a:lstStyle>
            <a:extLst/>
          </a:lstStyle>
          <a:p>
            <a:fld id="{C75B88FA-3392-4D65-A457-DB2A9953195B}" type="slidenum">
              <a:rPr lang="en-US" smtClean="0"/>
              <a:pPr/>
              <a:t>‹#›</a:t>
            </a:fld>
            <a:endParaRPr lang="en-US"/>
          </a:p>
        </p:txBody>
      </p:sp>
      <p:sp>
        <p:nvSpPr>
          <p:cNvPr id="4" name="Rectangle 8"/>
          <p:cNvSpPr>
            <a:spLocks noGrp="1"/>
          </p:cNvSpPr>
          <p:nvPr>
            <p:ph type="title" hasCustomPrompt="1"/>
          </p:nvPr>
        </p:nvSpPr>
        <p:spPr>
          <a:xfrm>
            <a:off x="228600" y="457200"/>
            <a:ext cx="8229600" cy="1143000"/>
          </a:xfrm>
        </p:spPr>
        <p:txBody>
          <a:bodyPr rtlCol="0" anchor="ctr"/>
          <a:lstStyle>
            <a:lvl1pPr algn="l">
              <a:defRPr i="1">
                <a:solidFill>
                  <a:schemeClr val="tx1">
                    <a:shade val="75000"/>
                  </a:schemeClr>
                </a:solidFill>
              </a:defRPr>
            </a:lvl1pPr>
            <a:extLst/>
          </a:lstStyle>
          <a:p>
            <a:r>
              <a:rPr lang="en-US" dirty="0" smtClean="0"/>
              <a:t>Click to add question</a:t>
            </a:r>
            <a:endParaRPr lang="en-US" dirty="0"/>
          </a:p>
        </p:txBody>
      </p:sp>
      <p:sp>
        <p:nvSpPr>
          <p:cNvPr id="13" name="Rectangle 13"/>
          <p:cNvSpPr>
            <a:spLocks noGrp="1"/>
          </p:cNvSpPr>
          <p:nvPr>
            <p:ph type="body" sz="quarter" idx="14" hasCustomPrompt="1"/>
          </p:nvPr>
        </p:nvSpPr>
        <p:spPr>
          <a:xfrm>
            <a:off x="228600" y="1676400"/>
            <a:ext cx="8229600" cy="1143000"/>
          </a:xfrm>
        </p:spPr>
        <p:txBody>
          <a:bodyPr rtlCol="0" anchor="ctr"/>
          <a:lstStyle>
            <a:lvl1pPr algn="ctr">
              <a:buFontTx/>
              <a:buNone/>
              <a:defRPr kumimoji="0" sz="4800" b="1" i="0" u="none" strike="noStrike" kern="0" cap="none" spc="0" normalizeH="0" baseline="0">
                <a:ln w="0">
                  <a:solidFill>
                    <a:srgbClr val="FFFFFF"/>
                  </a:solidFill>
                  <a:prstDash val="solid"/>
                </a:ln>
                <a:gradFill flip="none">
                  <a:gsLst>
                    <a:gs pos="40000">
                      <a:schemeClr val="accent6">
                        <a:shade val="80000"/>
                      </a:schemeClr>
                    </a:gs>
                    <a:gs pos="45000">
                      <a:schemeClr val="accent6">
                        <a:shade val="100000"/>
                      </a:schemeClr>
                    </a:gs>
                  </a:gsLst>
                  <a:lin ang="16200000"/>
                </a:gradFill>
                <a:effectLst>
                  <a:outerShdw blurRad="23036" dist="23036" dir="5400000" algn="tl">
                    <a:srgbClr val="656565">
                      <a:alpha val="65000"/>
                    </a:srgbClr>
                  </a:outerShdw>
                  <a:reflection blurRad="12700" stA="25000" endPos="55000" dist="5000" dir="5400000" sy="-100000" algn="bl" rotWithShape="0"/>
                </a:effectLst>
                <a:uLnTx/>
                <a:uFillTx/>
                <a:latin typeface="+mj-lt"/>
                <a:ea typeface="+mj-ea"/>
                <a:cs typeface="+mj-cs"/>
              </a:defRPr>
            </a:lvl1pPr>
            <a:extLst/>
          </a:lstStyle>
          <a:p>
            <a:pPr lvl="0"/>
            <a:r>
              <a:rPr lang="en-US" dirty="0" smtClean="0"/>
              <a:t>Click to add answer</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mph" presetSubtype="2" fill="hold" grpId="0" nodeType="clickEffect">
                                  <p:stCondLst>
                                    <p:cond delay="0"/>
                                  </p:stCondLst>
                                  <p:childTnLst>
                                    <p:animClr clrSpc="rgb">
                                      <p:cBhvr override="childStyle">
                                        <p:cTn id="6" dur="500" fill="hold"/>
                                        <p:tgtEl>
                                          <p:spTgt spid="4"/>
                                        </p:tgtEl>
                                        <p:attrNameLst>
                                          <p:attrName>style.color</p:attrName>
                                        </p:attrNameLst>
                                      </p:cBhvr>
                                      <p:to>
                                        <a:srgbClr val="969696"/>
                                      </p:to>
                                    </p:animClr>
                                  </p:childTnLst>
                                </p:cTn>
                              </p:par>
                            </p:childTnLst>
                          </p:cTn>
                        </p:par>
                        <p:par>
                          <p:cTn id="7" fill="hold">
                            <p:stCondLst>
                              <p:cond delay="500"/>
                            </p:stCondLst>
                            <p:childTnLst>
                              <p:par>
                                <p:cTn id="8" presetID="45" presetClass="entr" presetSubtype="0" fill="hold" grpId="0" nodeType="afterEffect">
                                  <p:stCondLst>
                                    <p:cond delay="0"/>
                                  </p:stCondLst>
                                  <p:iterate type="lt">
                                    <p:tmPct val="10000"/>
                                  </p:iterate>
                                  <p:childTnLst>
                                    <p:set>
                                      <p:cBhvr>
                                        <p:cTn id="9" dur="1" fill="hold">
                                          <p:stCondLst>
                                            <p:cond delay="0"/>
                                          </p:stCondLst>
                                        </p:cTn>
                                        <p:tgtEl>
                                          <p:spTgt spid="13">
                                            <p:txEl>
                                              <p:pRg st="0" end="0"/>
                                            </p:txEl>
                                          </p:spTgt>
                                        </p:tgtEl>
                                        <p:attrNameLst>
                                          <p:attrName>style.visibility</p:attrName>
                                        </p:attrNameLst>
                                      </p:cBhvr>
                                      <p:to>
                                        <p:strVal val="visible"/>
                                      </p:to>
                                    </p:set>
                                    <p:animEffect transition="in" filter="fade">
                                      <p:cBhvr>
                                        <p:cTn id="10" dur="1000"/>
                                        <p:tgtEl>
                                          <p:spTgt spid="13">
                                            <p:txEl>
                                              <p:pRg st="0" end="0"/>
                                            </p:txEl>
                                          </p:spTgt>
                                        </p:tgtEl>
                                      </p:cBhvr>
                                    </p:animEffect>
                                    <p:anim calcmode="lin" valueType="num">
                                      <p:cBhvr>
                                        <p:cTn id="11" dur="1000" fill="hold"/>
                                        <p:tgtEl>
                                          <p:spTgt spid="13">
                                            <p:txEl>
                                              <p:pRg st="0" end="0"/>
                                            </p:txEl>
                                          </p:spTgt>
                                        </p:tgtEl>
                                        <p:attrNameLst>
                                          <p:attrName>ppt_w</p:attrName>
                                        </p:attrNameLst>
                                      </p:cBhvr>
                                      <p:tavLst>
                                        <p:tav tm="0" fmla="#ppt_w*sin(2.5*pi*$)">
                                          <p:val>
                                            <p:fltVal val="0"/>
                                          </p:val>
                                        </p:tav>
                                        <p:tav tm="100000">
                                          <p:val>
                                            <p:fltVal val="1"/>
                                          </p:val>
                                        </p:tav>
                                      </p:tavLst>
                                    </p:anim>
                                    <p:anim calcmode="lin" valueType="num">
                                      <p:cBhvr>
                                        <p:cTn id="12" dur="1000" fill="hold"/>
                                        <p:tgtEl>
                                          <p:spTgt spid="13">
                                            <p:txEl>
                                              <p:pRg st="0" end="0"/>
                                            </p:txEl>
                                          </p:spTgt>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13" grpId="0" build="p">
        <p:tmplLst>
          <p:tmpl lvl="1">
            <p:tnLst>
              <p:par>
                <p:cTn presetID="45" presetClass="entr" presetSubtype="0" fill="hold" nodeType="afterEffect">
                  <p:stCondLst>
                    <p:cond delay="0"/>
                  </p:stCondLst>
                  <p:iterate type="lt">
                    <p:tmPct val="10000"/>
                  </p:iterate>
                  <p:childTnLst>
                    <p:set>
                      <p:cBhvr>
                        <p:cTn dur="1" fill="hold">
                          <p:stCondLst>
                            <p:cond delay="0"/>
                          </p:stCondLst>
                        </p:cTn>
                        <p:tgtEl>
                          <p:spTgt spid="13"/>
                        </p:tgtEl>
                        <p:attrNameLst>
                          <p:attrName>style.visibility</p:attrName>
                        </p:attrNameLst>
                      </p:cBhvr>
                      <p:to>
                        <p:strVal val="visible"/>
                      </p:to>
                    </p:set>
                    <p:animEffect transition="in" filter="fade">
                      <p:cBhvr>
                        <p:cTn dur="1000"/>
                        <p:tgtEl>
                          <p:spTgt spid="13"/>
                        </p:tgtEl>
                      </p:cBhvr>
                    </p:animEffect>
                    <p:anim calcmode="lin" valueType="num">
                      <p:cBhvr>
                        <p:cTn dur="1000" fill="hold"/>
                        <p:tgtEl>
                          <p:spTgt spid="13"/>
                        </p:tgtEl>
                        <p:attrNameLst>
                          <p:attrName>ppt_w</p:attrName>
                        </p:attrNameLst>
                      </p:cBhvr>
                      <p:tavLst>
                        <p:tav tm="0" fmla="#ppt_w*sin(2.5*pi*$)">
                          <p:val>
                            <p:fltVal val="0"/>
                          </p:val>
                        </p:tav>
                        <p:tav tm="100000">
                          <p:val>
                            <p:fltVal val="1"/>
                          </p:val>
                        </p:tav>
                      </p:tavLst>
                    </p:anim>
                    <p:anim calcmode="lin" valueType="num">
                      <p:cBhvr>
                        <p:cTn dur="1000" fill="hold"/>
                        <p:tgtEl>
                          <p:spTgt spid="13"/>
                        </p:tgtEl>
                        <p:attrNameLst>
                          <p:attrName>ppt_h</p:attrName>
                        </p:attrNameLst>
                      </p:cBhvr>
                      <p:tavLst>
                        <p:tav tm="0">
                          <p:val>
                            <p:strVal val="#ppt_h"/>
                          </p:val>
                        </p:tav>
                        <p:tav tm="100000">
                          <p:val>
                            <p:strVal val="#ppt_h"/>
                          </p:val>
                        </p:tav>
                      </p:tavLst>
                    </p:anim>
                  </p:childTnLst>
                </p:cTn>
              </p:par>
            </p:tnLst>
          </p:tmpl>
        </p:tmplLst>
      </p:bldP>
    </p:bld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Detailed Question &amp; Answer">
    <p:spTree>
      <p:nvGrpSpPr>
        <p:cNvPr id="1" name=""/>
        <p:cNvGrpSpPr/>
        <p:nvPr/>
      </p:nvGrpSpPr>
      <p:grpSpPr>
        <a:xfrm>
          <a:off x="0" y="0"/>
          <a:ext cx="0" cy="0"/>
          <a:chOff x="0" y="0"/>
          <a:chExt cx="0" cy="0"/>
        </a:xfrm>
      </p:grpSpPr>
      <p:sp>
        <p:nvSpPr>
          <p:cNvPr id="27" name="Rectangle 3"/>
          <p:cNvSpPr>
            <a:spLocks noGrp="1"/>
          </p:cNvSpPr>
          <p:nvPr>
            <p:ph type="dt" sz="half" idx="10"/>
          </p:nvPr>
        </p:nvSpPr>
        <p:spPr/>
        <p:txBody>
          <a:bodyPr vert="horz"/>
          <a:lstStyle>
            <a:lvl1pPr algn="r">
              <a:defRPr/>
            </a:lvl1pPr>
            <a:extLst/>
          </a:lstStyle>
          <a:p>
            <a:fld id="{E2CC409B-BAD9-4ECE-91D9-6538463472FC}" type="datetime1">
              <a:rPr lang="en-IN" smtClean="0"/>
              <a:pPr/>
              <a:t>21-04-2013</a:t>
            </a:fld>
            <a:endParaRPr lang="en-US"/>
          </a:p>
        </p:txBody>
      </p:sp>
      <p:sp>
        <p:nvSpPr>
          <p:cNvPr id="28" name="Rectangle 4"/>
          <p:cNvSpPr>
            <a:spLocks noGrp="1"/>
          </p:cNvSpPr>
          <p:nvPr>
            <p:ph type="ftr" sz="quarter" idx="11"/>
          </p:nvPr>
        </p:nvSpPr>
        <p:spPr/>
        <p:txBody>
          <a:bodyPr vert="horz"/>
          <a:lstStyle>
            <a:extLst/>
          </a:lstStyle>
          <a:p>
            <a:endParaRPr lang="en-US"/>
          </a:p>
        </p:txBody>
      </p:sp>
      <p:sp>
        <p:nvSpPr>
          <p:cNvPr id="10" name="Rectangle 5"/>
          <p:cNvSpPr>
            <a:spLocks noGrp="1"/>
          </p:cNvSpPr>
          <p:nvPr>
            <p:ph type="sldNum" sz="quarter" idx="12"/>
          </p:nvPr>
        </p:nvSpPr>
        <p:spPr/>
        <p:txBody>
          <a:bodyPr vert="horz"/>
          <a:lstStyle>
            <a:extLst/>
          </a:lstStyle>
          <a:p>
            <a:fld id="{C75B88FA-3392-4D65-A457-DB2A9953195B}" type="slidenum">
              <a:rPr lang="en-US" smtClean="0"/>
              <a:pPr/>
              <a:t>‹#›</a:t>
            </a:fld>
            <a:endParaRPr lang="en-US"/>
          </a:p>
        </p:txBody>
      </p:sp>
      <p:sp>
        <p:nvSpPr>
          <p:cNvPr id="31" name="Rectangle 8"/>
          <p:cNvSpPr>
            <a:spLocks noGrp="1"/>
          </p:cNvSpPr>
          <p:nvPr>
            <p:ph type="title" hasCustomPrompt="1"/>
          </p:nvPr>
        </p:nvSpPr>
        <p:spPr>
          <a:xfrm>
            <a:off x="228600" y="457200"/>
            <a:ext cx="8229600" cy="1143000"/>
          </a:xfrm>
        </p:spPr>
        <p:txBody>
          <a:bodyPr rtlCol="0" anchor="ctr"/>
          <a:lstStyle>
            <a:lvl1pPr algn="l">
              <a:defRPr i="1">
                <a:solidFill>
                  <a:schemeClr val="tx1">
                    <a:shade val="75000"/>
                  </a:schemeClr>
                </a:solidFill>
              </a:defRPr>
            </a:lvl1pPr>
            <a:extLst/>
          </a:lstStyle>
          <a:p>
            <a:r>
              <a:rPr lang="en-US" dirty="0" smtClean="0"/>
              <a:t>Click to add question</a:t>
            </a:r>
            <a:endParaRPr lang="en-US" dirty="0"/>
          </a:p>
        </p:txBody>
      </p:sp>
      <p:sp>
        <p:nvSpPr>
          <p:cNvPr id="25" name="Rectangle 13"/>
          <p:cNvSpPr>
            <a:spLocks noGrp="1"/>
          </p:cNvSpPr>
          <p:nvPr>
            <p:ph type="body" sz="quarter" idx="14" hasCustomPrompt="1"/>
          </p:nvPr>
        </p:nvSpPr>
        <p:spPr>
          <a:xfrm>
            <a:off x="228600" y="1676400"/>
            <a:ext cx="8229600" cy="1143000"/>
          </a:xfrm>
        </p:spPr>
        <p:txBody>
          <a:bodyPr rtlCol="0" anchor="ctr"/>
          <a:lstStyle>
            <a:lvl1pPr algn="ctr">
              <a:buFontTx/>
              <a:buNone/>
              <a:defRPr kumimoji="0" sz="4800" b="1" i="0" u="none" strike="noStrike" kern="0" cap="none" spc="0" normalizeH="0" baseline="0">
                <a:ln w="0">
                  <a:solidFill>
                    <a:srgbClr val="FFFFFF"/>
                  </a:solidFill>
                  <a:prstDash val="solid"/>
                </a:ln>
                <a:gradFill flip="none">
                  <a:gsLst>
                    <a:gs pos="40000">
                      <a:schemeClr val="accent6">
                        <a:shade val="80000"/>
                      </a:schemeClr>
                    </a:gs>
                    <a:gs pos="45000">
                      <a:schemeClr val="accent6">
                        <a:shade val="100000"/>
                      </a:schemeClr>
                    </a:gs>
                  </a:gsLst>
                  <a:lin ang="16200000"/>
                </a:gradFill>
                <a:effectLst>
                  <a:outerShdw blurRad="23036" dist="23036" dir="5400000" algn="tl">
                    <a:srgbClr val="656565">
                      <a:alpha val="65000"/>
                    </a:srgbClr>
                  </a:outerShdw>
                  <a:reflection blurRad="12700" stA="25000" endPos="55000" dist="5000" dir="5400000" sy="-100000" algn="bl" rotWithShape="0"/>
                </a:effectLst>
                <a:uLnTx/>
                <a:uFillTx/>
                <a:latin typeface="+mj-lt"/>
                <a:ea typeface="+mj-ea"/>
                <a:cs typeface="+mj-cs"/>
              </a:defRPr>
            </a:lvl1pPr>
            <a:extLst/>
          </a:lstStyle>
          <a:p>
            <a:pPr lvl="0"/>
            <a:r>
              <a:rPr lang="en-US" dirty="0" smtClean="0"/>
              <a:t>Click to add answer</a:t>
            </a:r>
            <a:endParaRPr lang="en-US" dirty="0"/>
          </a:p>
        </p:txBody>
      </p:sp>
      <p:sp>
        <p:nvSpPr>
          <p:cNvPr id="22" name="Rectangle 9"/>
          <p:cNvSpPr>
            <a:spLocks noGrp="1"/>
          </p:cNvSpPr>
          <p:nvPr>
            <p:ph type="body" sz="quarter" idx="15" hasCustomPrompt="1"/>
          </p:nvPr>
        </p:nvSpPr>
        <p:spPr>
          <a:xfrm>
            <a:off x="1828800" y="3124200"/>
            <a:ext cx="5105400" cy="1981200"/>
          </a:xfrm>
        </p:spPr>
        <p:txBody>
          <a:bodyPr vert="horz"/>
          <a:lstStyle>
            <a:lvl1pPr algn="ctr">
              <a:buFontTx/>
              <a:buNone/>
              <a:defRPr i="1" baseline="0"/>
            </a:lvl1pPr>
            <a:extLst/>
          </a:lstStyle>
          <a:p>
            <a:pPr lvl="0"/>
            <a:r>
              <a:rPr lang="en-US" dirty="0" smtClean="0"/>
              <a:t>Click to add detail to the answer</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mph" presetSubtype="2" fill="hold" grpId="0" nodeType="clickEffect">
                                  <p:stCondLst>
                                    <p:cond delay="0"/>
                                  </p:stCondLst>
                                  <p:childTnLst>
                                    <p:animClr clrSpc="rgb">
                                      <p:cBhvr override="childStyle">
                                        <p:cTn id="6" dur="500" fill="hold"/>
                                        <p:tgtEl>
                                          <p:spTgt spid="31"/>
                                        </p:tgtEl>
                                        <p:attrNameLst>
                                          <p:attrName>style.color</p:attrName>
                                        </p:attrNameLst>
                                      </p:cBhvr>
                                      <p:to>
                                        <a:srgbClr val="969696"/>
                                      </p:to>
                                    </p:animClr>
                                  </p:childTnLst>
                                </p:cTn>
                              </p:par>
                            </p:childTnLst>
                          </p:cTn>
                        </p:par>
                        <p:par>
                          <p:cTn id="7" fill="hold">
                            <p:stCondLst>
                              <p:cond delay="500"/>
                            </p:stCondLst>
                            <p:childTnLst>
                              <p:par>
                                <p:cTn id="8" presetID="45" presetClass="entr" presetSubtype="0" fill="hold" grpId="0" nodeType="afterEffect">
                                  <p:stCondLst>
                                    <p:cond delay="0"/>
                                  </p:stCondLst>
                                  <p:iterate type="lt">
                                    <p:tmPct val="10000"/>
                                  </p:iterate>
                                  <p:childTnLst>
                                    <p:set>
                                      <p:cBhvr>
                                        <p:cTn id="9" dur="1" fill="hold">
                                          <p:stCondLst>
                                            <p:cond delay="0"/>
                                          </p:stCondLst>
                                        </p:cTn>
                                        <p:tgtEl>
                                          <p:spTgt spid="25">
                                            <p:txEl>
                                              <p:pRg st="0" end="0"/>
                                            </p:txEl>
                                          </p:spTgt>
                                        </p:tgtEl>
                                        <p:attrNameLst>
                                          <p:attrName>style.visibility</p:attrName>
                                        </p:attrNameLst>
                                      </p:cBhvr>
                                      <p:to>
                                        <p:strVal val="visible"/>
                                      </p:to>
                                    </p:set>
                                    <p:animEffect transition="in" filter="fade">
                                      <p:cBhvr>
                                        <p:cTn id="10" dur="1000"/>
                                        <p:tgtEl>
                                          <p:spTgt spid="25">
                                            <p:txEl>
                                              <p:pRg st="0" end="0"/>
                                            </p:txEl>
                                          </p:spTgt>
                                        </p:tgtEl>
                                      </p:cBhvr>
                                    </p:animEffect>
                                    <p:anim calcmode="lin" valueType="num">
                                      <p:cBhvr>
                                        <p:cTn id="11" dur="1000" fill="hold"/>
                                        <p:tgtEl>
                                          <p:spTgt spid="25">
                                            <p:txEl>
                                              <p:pRg st="0" end="0"/>
                                            </p:txEl>
                                          </p:spTgt>
                                        </p:tgtEl>
                                        <p:attrNameLst>
                                          <p:attrName>ppt_w</p:attrName>
                                        </p:attrNameLst>
                                      </p:cBhvr>
                                      <p:tavLst>
                                        <p:tav tm="0" fmla="#ppt_w*sin(2.5*pi*$)">
                                          <p:val>
                                            <p:fltVal val="0"/>
                                          </p:val>
                                        </p:tav>
                                        <p:tav tm="100000">
                                          <p:val>
                                            <p:fltVal val="1"/>
                                          </p:val>
                                        </p:tav>
                                      </p:tavLst>
                                    </p:anim>
                                    <p:anim calcmode="lin" valueType="num">
                                      <p:cBhvr>
                                        <p:cTn id="12" dur="1000" fill="hold"/>
                                        <p:tgtEl>
                                          <p:spTgt spid="25">
                                            <p:txEl>
                                              <p:pRg st="0" end="0"/>
                                            </p:txEl>
                                          </p:spTgt>
                                        </p:tgtEl>
                                        <p:attrNameLst>
                                          <p:attrName>ppt_h</p:attrName>
                                        </p:attrNameLst>
                                      </p:cBhvr>
                                      <p:tavLst>
                                        <p:tav tm="0">
                                          <p:val>
                                            <p:strVal val="#ppt_h"/>
                                          </p:val>
                                        </p:tav>
                                        <p:tav tm="100000">
                                          <p:val>
                                            <p:strVal val="#ppt_h"/>
                                          </p:val>
                                        </p:tav>
                                      </p:tavLst>
                                    </p:anim>
                                  </p:childTnLst>
                                </p:cTn>
                              </p:par>
                            </p:childTnLst>
                          </p:cTn>
                        </p:par>
                        <p:par>
                          <p:cTn id="13" fill="hold">
                            <p:stCondLst>
                              <p:cond delay="3000"/>
                            </p:stCondLst>
                            <p:childTnLst>
                              <p:par>
                                <p:cTn id="14" presetID="10" presetClass="entr" presetSubtype="0" fill="hold" grpId="0" nodeType="afterEffect">
                                  <p:stCondLst>
                                    <p:cond delay="0"/>
                                  </p:stCondLst>
                                  <p:childTnLst>
                                    <p:set>
                                      <p:cBhvr>
                                        <p:cTn id="15" dur="1" fill="hold">
                                          <p:stCondLst>
                                            <p:cond delay="0"/>
                                          </p:stCondLst>
                                        </p:cTn>
                                        <p:tgtEl>
                                          <p:spTgt spid="22">
                                            <p:txEl>
                                              <p:pRg st="0" end="0"/>
                                            </p:txEl>
                                          </p:spTgt>
                                        </p:tgtEl>
                                        <p:attrNameLst>
                                          <p:attrName>style.visibility</p:attrName>
                                        </p:attrNameLst>
                                      </p:cBhvr>
                                      <p:to>
                                        <p:strVal val="visible"/>
                                      </p:to>
                                    </p:set>
                                    <p:animEffect transition="in" filter="fade">
                                      <p:cBhvr>
                                        <p:cTn id="16" dur="1000"/>
                                        <p:tgtEl>
                                          <p:spTgt spid="22">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 grpId="0"/>
      <p:bldP spid="25" grpId="0" build="p">
        <p:tmplLst>
          <p:tmpl lvl="1">
            <p:tnLst>
              <p:par>
                <p:cTn presetID="45" presetClass="entr" presetSubtype="0" fill="hold" nodeType="afterEffect">
                  <p:stCondLst>
                    <p:cond delay="0"/>
                  </p:stCondLst>
                  <p:iterate type="lt">
                    <p:tmPct val="10000"/>
                  </p:iterate>
                  <p:childTnLst>
                    <p:set>
                      <p:cBhvr>
                        <p:cTn dur="1" fill="hold">
                          <p:stCondLst>
                            <p:cond delay="0"/>
                          </p:stCondLst>
                        </p:cTn>
                        <p:tgtEl>
                          <p:spTgt spid="25"/>
                        </p:tgtEl>
                        <p:attrNameLst>
                          <p:attrName>style.visibility</p:attrName>
                        </p:attrNameLst>
                      </p:cBhvr>
                      <p:to>
                        <p:strVal val="visible"/>
                      </p:to>
                    </p:set>
                    <p:animEffect transition="in" filter="fade">
                      <p:cBhvr>
                        <p:cTn dur="1000"/>
                        <p:tgtEl>
                          <p:spTgt spid="25"/>
                        </p:tgtEl>
                      </p:cBhvr>
                    </p:animEffect>
                    <p:anim calcmode="lin" valueType="num">
                      <p:cBhvr>
                        <p:cTn dur="1000" fill="hold"/>
                        <p:tgtEl>
                          <p:spTgt spid="25"/>
                        </p:tgtEl>
                        <p:attrNameLst>
                          <p:attrName>ppt_w</p:attrName>
                        </p:attrNameLst>
                      </p:cBhvr>
                      <p:tavLst>
                        <p:tav tm="0" fmla="#ppt_w*sin(2.5*pi*$)">
                          <p:val>
                            <p:fltVal val="0"/>
                          </p:val>
                        </p:tav>
                        <p:tav tm="100000">
                          <p:val>
                            <p:fltVal val="1"/>
                          </p:val>
                        </p:tav>
                      </p:tavLst>
                    </p:anim>
                    <p:anim calcmode="lin" valueType="num">
                      <p:cBhvr>
                        <p:cTn dur="1000" fill="hold"/>
                        <p:tgtEl>
                          <p:spTgt spid="25"/>
                        </p:tgtEl>
                        <p:attrNameLst>
                          <p:attrName>ppt_h</p:attrName>
                        </p:attrNameLst>
                      </p:cBhvr>
                      <p:tavLst>
                        <p:tav tm="0">
                          <p:val>
                            <p:strVal val="#ppt_h"/>
                          </p:val>
                        </p:tav>
                        <p:tav tm="100000">
                          <p:val>
                            <p:strVal val="#ppt_h"/>
                          </p:val>
                        </p:tav>
                      </p:tavLst>
                    </p:anim>
                  </p:childTnLst>
                </p:cTn>
              </p:par>
            </p:tnLst>
          </p:tmpl>
        </p:tmplLst>
      </p:bldP>
      <p:bldP spid="22" grpId="0" build="p">
        <p:tmplLst>
          <p:tmpl lvl="1">
            <p:tnLst>
              <p:par>
                <p:cTn presetID="10" presetClass="entr" presetSubtype="0" fill="hold" nodeType="afterEffect">
                  <p:stCondLst>
                    <p:cond delay="0"/>
                  </p:stCondLst>
                  <p:childTnLst>
                    <p:set>
                      <p:cBhvr>
                        <p:cTn dur="1" fill="hold">
                          <p:stCondLst>
                            <p:cond delay="0"/>
                          </p:stCondLst>
                        </p:cTn>
                        <p:tgtEl>
                          <p:spTgt spid="22"/>
                        </p:tgtEl>
                        <p:attrNameLst>
                          <p:attrName>style.visibility</p:attrName>
                        </p:attrNameLst>
                      </p:cBhvr>
                      <p:to>
                        <p:strVal val="visible"/>
                      </p:to>
                    </p:set>
                    <p:animEffect transition="in" filter="fade">
                      <p:cBhvr>
                        <p:cTn dur="1000"/>
                        <p:tgtEl>
                          <p:spTgt spid="22"/>
                        </p:tgtEl>
                      </p:cBhvr>
                    </p:animEffect>
                  </p:childTnLst>
                </p:cTn>
              </p:par>
            </p:tnLst>
          </p:tmpl>
        </p:tmplLst>
      </p:bldP>
    </p:bld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True or False Question (Answer: True)">
    <p:spTree>
      <p:nvGrpSpPr>
        <p:cNvPr id="1" name=""/>
        <p:cNvGrpSpPr/>
        <p:nvPr/>
      </p:nvGrpSpPr>
      <p:grpSpPr>
        <a:xfrm>
          <a:off x="0" y="0"/>
          <a:ext cx="0" cy="0"/>
          <a:chOff x="0" y="0"/>
          <a:chExt cx="0" cy="0"/>
        </a:xfrm>
      </p:grpSpPr>
      <p:sp>
        <p:nvSpPr>
          <p:cNvPr id="22" name="Rectangle 3"/>
          <p:cNvSpPr>
            <a:spLocks noGrp="1"/>
          </p:cNvSpPr>
          <p:nvPr>
            <p:ph type="dt" sz="half" idx="10"/>
          </p:nvPr>
        </p:nvSpPr>
        <p:spPr/>
        <p:txBody>
          <a:bodyPr vert="horz"/>
          <a:lstStyle>
            <a:lvl1pPr algn="r">
              <a:defRPr/>
            </a:lvl1pPr>
            <a:extLst/>
          </a:lstStyle>
          <a:p>
            <a:fld id="{0A04E256-A01A-4F8D-9A86-1FDA5D6DB476}" type="datetime1">
              <a:rPr lang="en-IN" smtClean="0"/>
              <a:pPr/>
              <a:t>21-04-2013</a:t>
            </a:fld>
            <a:endParaRPr lang="en-US"/>
          </a:p>
        </p:txBody>
      </p:sp>
      <p:sp>
        <p:nvSpPr>
          <p:cNvPr id="11" name="Rectangle 4"/>
          <p:cNvSpPr>
            <a:spLocks noGrp="1"/>
          </p:cNvSpPr>
          <p:nvPr>
            <p:ph type="ftr" sz="quarter" idx="11"/>
          </p:nvPr>
        </p:nvSpPr>
        <p:spPr/>
        <p:txBody>
          <a:bodyPr vert="horz"/>
          <a:lstStyle>
            <a:extLst/>
          </a:lstStyle>
          <a:p>
            <a:endParaRPr lang="en-US"/>
          </a:p>
        </p:txBody>
      </p:sp>
      <p:sp>
        <p:nvSpPr>
          <p:cNvPr id="10" name="Rectangle 5"/>
          <p:cNvSpPr>
            <a:spLocks noGrp="1"/>
          </p:cNvSpPr>
          <p:nvPr>
            <p:ph type="sldNum" sz="quarter" idx="12"/>
          </p:nvPr>
        </p:nvSpPr>
        <p:spPr/>
        <p:txBody>
          <a:bodyPr vert="horz"/>
          <a:lstStyle>
            <a:extLst/>
          </a:lstStyle>
          <a:p>
            <a:fld id="{C75B88FA-3392-4D65-A457-DB2A9953195B}" type="slidenum">
              <a:rPr lang="en-US" smtClean="0"/>
              <a:pPr/>
              <a:t>‹#›</a:t>
            </a:fld>
            <a:endParaRPr lang="en-US"/>
          </a:p>
        </p:txBody>
      </p:sp>
      <p:sp>
        <p:nvSpPr>
          <p:cNvPr id="27" name="Question"/>
          <p:cNvSpPr>
            <a:spLocks noGrp="1"/>
          </p:cNvSpPr>
          <p:nvPr>
            <p:ph type="title" hasCustomPrompt="1"/>
          </p:nvPr>
        </p:nvSpPr>
        <p:spPr>
          <a:xfrm>
            <a:off x="228600" y="457200"/>
            <a:ext cx="8229600" cy="1143000"/>
          </a:xfrm>
        </p:spPr>
        <p:txBody>
          <a:bodyPr rtlCol="0" anchor="ctr"/>
          <a:lstStyle>
            <a:lvl1pPr algn="l">
              <a:defRPr i="1">
                <a:solidFill>
                  <a:schemeClr val="tx1">
                    <a:shade val="75000"/>
                  </a:schemeClr>
                </a:solidFill>
              </a:defRPr>
            </a:lvl1pPr>
            <a:extLst/>
          </a:lstStyle>
          <a:p>
            <a:r>
              <a:rPr lang="en-US" dirty="0" smtClean="0"/>
              <a:t>Click to add question</a:t>
            </a:r>
            <a:endParaRPr lang="en-US" dirty="0"/>
          </a:p>
        </p:txBody>
      </p:sp>
      <p:sp>
        <p:nvSpPr>
          <p:cNvPr id="8" name="Answer Base"/>
          <p:cNvSpPr txBox="1"/>
          <p:nvPr userDrawn="1"/>
        </p:nvSpPr>
        <p:spPr>
          <a:xfrm>
            <a:off x="182880" y="1676400"/>
            <a:ext cx="8321040" cy="1828800"/>
          </a:xfrm>
          <a:prstGeom prst="rect">
            <a:avLst/>
          </a:prstGeom>
          <a:noFill/>
        </p:spPr>
        <p:txBody>
          <a:bodyPr wrap="square">
            <a:noAutofit/>
          </a:bodyPr>
          <a:lstStyle>
            <a:extLst/>
          </a:lstStyle>
          <a:p>
            <a:pPr marL="0" indent="0" algn="ctr" rtl="0" latinLnBrk="0">
              <a:spcBef>
                <a:spcPct val="20000"/>
              </a:spcBef>
              <a:buNone/>
            </a:pPr>
            <a:r>
              <a:rPr lang="en-US" sz="7200" dirty="0" smtClean="0">
                <a:solidFill>
                  <a:schemeClr val="tx1">
                    <a:alpha val="40000"/>
                  </a:schemeClr>
                </a:solidFill>
              </a:rPr>
              <a:t>TRUE</a:t>
            </a:r>
            <a:r>
              <a:rPr lang="en-US" sz="7200" baseline="0" dirty="0" smtClean="0">
                <a:solidFill>
                  <a:schemeClr val="tx1">
                    <a:alpha val="40000"/>
                  </a:schemeClr>
                </a:solidFill>
              </a:rPr>
              <a:t> </a:t>
            </a:r>
            <a:r>
              <a:rPr lang="en-US" sz="7200" dirty="0" smtClean="0">
                <a:solidFill>
                  <a:schemeClr val="tx1">
                    <a:alpha val="40000"/>
                  </a:schemeClr>
                </a:solidFill>
              </a:rPr>
              <a:t>or FALSE?</a:t>
            </a:r>
            <a:endParaRPr lang="en-US" sz="7200" dirty="0">
              <a:solidFill>
                <a:schemeClr val="tx1">
                  <a:alpha val="40000"/>
                </a:schemeClr>
              </a:solidFill>
            </a:endParaRPr>
          </a:p>
        </p:txBody>
      </p:sp>
      <p:sp>
        <p:nvSpPr>
          <p:cNvPr id="7" name="Answer"/>
          <p:cNvSpPr/>
          <p:nvPr userDrawn="1"/>
        </p:nvSpPr>
        <p:spPr>
          <a:xfrm>
            <a:off x="182880" y="1676400"/>
            <a:ext cx="8321040" cy="1200329"/>
          </a:xfrm>
          <a:prstGeom prst="rect">
            <a:avLst/>
          </a:prstGeom>
        </p:spPr>
        <p:txBody>
          <a:bodyPr wrap="square">
            <a:spAutoFit/>
          </a:bodyPr>
          <a:lstStyle>
            <a:extLst/>
          </a:lstStyle>
          <a:p>
            <a:pPr indent="0" algn="ctr" latinLnBrk="0">
              <a:spcBef>
                <a:spcPct val="20000"/>
              </a:spcBef>
              <a:buNone/>
            </a:pPr>
            <a:r>
              <a:rPr lang="en-US" sz="7200" dirty="0" smtClean="0">
                <a:ln w="0">
                  <a:solidFill>
                    <a:srgbClr val="FFFFFF"/>
                  </a:solidFill>
                  <a:prstDash val="solid"/>
                </a:ln>
                <a:gradFill flip="none">
                  <a:gsLst>
                    <a:gs pos="40000">
                      <a:srgbClr val="FA8D3D">
                        <a:shade val="80000"/>
                      </a:srgbClr>
                    </a:gs>
                    <a:gs pos="45000">
                      <a:srgbClr val="FA8D3D">
                        <a:shade val="100000"/>
                      </a:srgbClr>
                    </a:gs>
                  </a:gsLst>
                  <a:lin ang="16200000"/>
                </a:gradFill>
                <a:effectLst>
                  <a:outerShdw blurRad="23036" dist="23036" dir="5400000" algn="tl">
                    <a:srgbClr val="656565">
                      <a:alpha val="65000"/>
                    </a:srgbClr>
                  </a:outerShdw>
                  <a:reflection blurRad="12700" stA="25000" endPos="55000" dist="5000" dir="5400000" sy="-100000" algn="bl" rotWithShape="0"/>
                </a:effectLst>
                <a:ea typeface="+mn-ea"/>
                <a:cs typeface="+mn-cs"/>
              </a:rPr>
              <a:t>TRUE </a:t>
            </a:r>
            <a:r>
              <a:rPr lang="en-US" sz="7200" dirty="0" smtClean="0">
                <a:solidFill>
                  <a:prstClr val="white">
                    <a:alpha val="40000"/>
                  </a:prstClr>
                </a:solidFill>
                <a:ea typeface="+mn-ea"/>
                <a:cs typeface="+mn-cs"/>
              </a:rPr>
              <a:t>or FALSE?</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xit" presetSubtype="0" fill="hold" grpId="0" nodeType="clickEffect">
                                  <p:stCondLst>
                                    <p:cond delay="0"/>
                                  </p:stCondLst>
                                  <p:childTnLst>
                                    <p:animEffect transition="out" filter="fade">
                                      <p:cBhvr>
                                        <p:cTn id="6" dur="3000"/>
                                        <p:tgtEl>
                                          <p:spTgt spid="8"/>
                                        </p:tgtEl>
                                      </p:cBhvr>
                                    </p:animEffect>
                                    <p:set>
                                      <p:cBhvr>
                                        <p:cTn id="7" dur="1" fill="hold">
                                          <p:stCondLst>
                                            <p:cond delay="2999"/>
                                          </p:stCondLst>
                                        </p:cTn>
                                        <p:tgtEl>
                                          <p:spTgt spid="8"/>
                                        </p:tgtEl>
                                        <p:attrNameLst>
                                          <p:attrName>style.visibility</p:attrName>
                                        </p:attrNameLst>
                                      </p:cBhvr>
                                      <p:to>
                                        <p:strVal val="hidden"/>
                                      </p:to>
                                    </p:set>
                                  </p:childTnLst>
                                </p:cTn>
                              </p:par>
                              <p:par>
                                <p:cTn id="8" presetID="10" presetClass="entr" presetSubtype="0" fill="hold" grpId="0" nodeType="withEffect">
                                  <p:stCondLst>
                                    <p:cond delay="0"/>
                                  </p:stCondLst>
                                  <p:childTnLst>
                                    <p:set>
                                      <p:cBhvr>
                                        <p:cTn id="9" dur="1" fill="hold">
                                          <p:stCondLst>
                                            <p:cond delay="0"/>
                                          </p:stCondLst>
                                        </p:cTn>
                                        <p:tgtEl>
                                          <p:spTgt spid="7"/>
                                        </p:tgtEl>
                                        <p:attrNameLst>
                                          <p:attrName>style.visibility</p:attrName>
                                        </p:attrNameLst>
                                      </p:cBhvr>
                                      <p:to>
                                        <p:strVal val="visible"/>
                                      </p:to>
                                    </p:set>
                                    <p:animEffect transition="in" filter="fade">
                                      <p:cBhvr>
                                        <p:cTn id="10" dur="1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7" grpId="0"/>
    </p:bld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True or False Question (Answer: False)">
    <p:spTree>
      <p:nvGrpSpPr>
        <p:cNvPr id="1" name=""/>
        <p:cNvGrpSpPr/>
        <p:nvPr/>
      </p:nvGrpSpPr>
      <p:grpSpPr>
        <a:xfrm>
          <a:off x="0" y="0"/>
          <a:ext cx="0" cy="0"/>
          <a:chOff x="0" y="0"/>
          <a:chExt cx="0" cy="0"/>
        </a:xfrm>
      </p:grpSpPr>
      <p:sp>
        <p:nvSpPr>
          <p:cNvPr id="31" name="Rectangle 3"/>
          <p:cNvSpPr>
            <a:spLocks noGrp="1"/>
          </p:cNvSpPr>
          <p:nvPr>
            <p:ph type="dt" sz="half" idx="10"/>
          </p:nvPr>
        </p:nvSpPr>
        <p:spPr/>
        <p:txBody>
          <a:bodyPr vert="horz"/>
          <a:lstStyle>
            <a:lvl1pPr algn="r">
              <a:defRPr/>
            </a:lvl1pPr>
            <a:extLst/>
          </a:lstStyle>
          <a:p>
            <a:fld id="{CE0DBACF-58AE-462C-8C63-D311F832B86A}" type="datetime1">
              <a:rPr lang="en-IN" smtClean="0"/>
              <a:pPr/>
              <a:t>21-04-2013</a:t>
            </a:fld>
            <a:endParaRPr lang="en-US"/>
          </a:p>
        </p:txBody>
      </p:sp>
      <p:sp>
        <p:nvSpPr>
          <p:cNvPr id="2" name="Rectangle 4"/>
          <p:cNvSpPr>
            <a:spLocks noGrp="1"/>
          </p:cNvSpPr>
          <p:nvPr>
            <p:ph type="ftr" sz="quarter" idx="11"/>
          </p:nvPr>
        </p:nvSpPr>
        <p:spPr/>
        <p:txBody>
          <a:bodyPr vert="horz"/>
          <a:lstStyle>
            <a:extLst/>
          </a:lstStyle>
          <a:p>
            <a:endParaRPr lang="en-US"/>
          </a:p>
        </p:txBody>
      </p:sp>
      <p:sp>
        <p:nvSpPr>
          <p:cNvPr id="28" name="Rectangle 5"/>
          <p:cNvSpPr>
            <a:spLocks noGrp="1"/>
          </p:cNvSpPr>
          <p:nvPr>
            <p:ph type="sldNum" sz="quarter" idx="12"/>
          </p:nvPr>
        </p:nvSpPr>
        <p:spPr/>
        <p:txBody>
          <a:bodyPr vert="horz"/>
          <a:lstStyle>
            <a:extLst/>
          </a:lstStyle>
          <a:p>
            <a:fld id="{C75B88FA-3392-4D65-A457-DB2A9953195B}" type="slidenum">
              <a:rPr lang="en-US" smtClean="0"/>
              <a:pPr/>
              <a:t>‹#›</a:t>
            </a:fld>
            <a:endParaRPr lang="en-US"/>
          </a:p>
        </p:txBody>
      </p:sp>
      <p:sp>
        <p:nvSpPr>
          <p:cNvPr id="6" name="Question"/>
          <p:cNvSpPr>
            <a:spLocks noGrp="1"/>
          </p:cNvSpPr>
          <p:nvPr>
            <p:ph type="title" hasCustomPrompt="1"/>
          </p:nvPr>
        </p:nvSpPr>
        <p:spPr>
          <a:xfrm>
            <a:off x="228600" y="457200"/>
            <a:ext cx="8229600" cy="1143000"/>
          </a:xfrm>
        </p:spPr>
        <p:txBody>
          <a:bodyPr rtlCol="0" anchor="ctr"/>
          <a:lstStyle>
            <a:lvl1pPr algn="l">
              <a:defRPr i="1">
                <a:solidFill>
                  <a:schemeClr val="tx1">
                    <a:shade val="75000"/>
                  </a:schemeClr>
                </a:solidFill>
              </a:defRPr>
            </a:lvl1pPr>
            <a:extLst/>
          </a:lstStyle>
          <a:p>
            <a:r>
              <a:rPr lang="en-US" dirty="0" smtClean="0"/>
              <a:t>Click to add question</a:t>
            </a:r>
            <a:endParaRPr lang="en-US" dirty="0"/>
          </a:p>
        </p:txBody>
      </p:sp>
      <p:sp>
        <p:nvSpPr>
          <p:cNvPr id="29" name="Answer Base"/>
          <p:cNvSpPr txBox="1"/>
          <p:nvPr userDrawn="1"/>
        </p:nvSpPr>
        <p:spPr>
          <a:xfrm>
            <a:off x="228600" y="1600200"/>
            <a:ext cx="8229600" cy="1293926"/>
          </a:xfrm>
          <a:prstGeom prst="rect">
            <a:avLst/>
          </a:prstGeom>
          <a:noFill/>
        </p:spPr>
        <p:txBody>
          <a:bodyPr wrap="square">
            <a:noAutofit/>
          </a:bodyPr>
          <a:lstStyle>
            <a:extLst/>
          </a:lstStyle>
          <a:p>
            <a:pPr marL="0" indent="0" algn="ctr" rtl="0" latinLnBrk="0">
              <a:spcBef>
                <a:spcPct val="20000"/>
              </a:spcBef>
              <a:buNone/>
            </a:pPr>
            <a:r>
              <a:rPr lang="en-US" sz="7200" dirty="0" smtClean="0">
                <a:solidFill>
                  <a:schemeClr val="tx1">
                    <a:alpha val="40000"/>
                  </a:schemeClr>
                </a:solidFill>
              </a:rPr>
              <a:t>TRUE</a:t>
            </a:r>
            <a:r>
              <a:rPr lang="en-US" sz="7200" baseline="0" dirty="0" smtClean="0">
                <a:solidFill>
                  <a:schemeClr val="tx1">
                    <a:alpha val="40000"/>
                  </a:schemeClr>
                </a:solidFill>
              </a:rPr>
              <a:t> </a:t>
            </a:r>
            <a:r>
              <a:rPr lang="en-US" sz="7200" dirty="0" smtClean="0">
                <a:solidFill>
                  <a:schemeClr val="tx1">
                    <a:alpha val="40000"/>
                  </a:schemeClr>
                </a:solidFill>
              </a:rPr>
              <a:t>or FALSE?</a:t>
            </a:r>
            <a:endParaRPr lang="en-US" sz="7200" dirty="0">
              <a:solidFill>
                <a:schemeClr val="tx1">
                  <a:alpha val="40000"/>
                </a:schemeClr>
              </a:solidFill>
            </a:endParaRPr>
          </a:p>
        </p:txBody>
      </p:sp>
      <p:sp>
        <p:nvSpPr>
          <p:cNvPr id="7" name="Answer"/>
          <p:cNvSpPr/>
          <p:nvPr userDrawn="1"/>
        </p:nvSpPr>
        <p:spPr>
          <a:xfrm>
            <a:off x="228600" y="1600200"/>
            <a:ext cx="8229600" cy="1200329"/>
          </a:xfrm>
          <a:prstGeom prst="rect">
            <a:avLst/>
          </a:prstGeom>
        </p:spPr>
        <p:txBody>
          <a:bodyPr wrap="square">
            <a:spAutoFit/>
          </a:bodyPr>
          <a:lstStyle>
            <a:extLst/>
          </a:lstStyle>
          <a:p>
            <a:pPr algn="ctr"/>
            <a:r>
              <a:rPr lang="en-US" sz="7200" dirty="0" smtClean="0">
                <a:solidFill>
                  <a:prstClr val="white">
                    <a:alpha val="40000"/>
                  </a:prstClr>
                </a:solidFill>
                <a:ea typeface="+mn-ea"/>
                <a:cs typeface="+mn-cs"/>
              </a:rPr>
              <a:t>TRUE or </a:t>
            </a:r>
            <a:r>
              <a:rPr lang="en-US" sz="7200" dirty="0" smtClean="0">
                <a:ln w="0">
                  <a:solidFill>
                    <a:srgbClr val="FFFFFF"/>
                  </a:solidFill>
                  <a:prstDash val="solid"/>
                </a:ln>
                <a:gradFill flip="none">
                  <a:gsLst>
                    <a:gs pos="40000">
                      <a:srgbClr val="FA8D3D">
                        <a:shade val="80000"/>
                      </a:srgbClr>
                    </a:gs>
                    <a:gs pos="45000">
                      <a:srgbClr val="FA8D3D">
                        <a:shade val="100000"/>
                      </a:srgbClr>
                    </a:gs>
                  </a:gsLst>
                  <a:lin ang="16200000"/>
                </a:gradFill>
                <a:effectLst>
                  <a:outerShdw blurRad="23036" dist="23036" dir="5400000" algn="tl">
                    <a:srgbClr val="656565">
                      <a:alpha val="65000"/>
                    </a:srgbClr>
                  </a:outerShdw>
                  <a:reflection blurRad="12700" stA="25000" endPos="55000" dist="5000" dir="5400000" sy="-100000" algn="bl" rotWithShape="0"/>
                </a:effectLst>
                <a:ea typeface="+mn-ea"/>
                <a:cs typeface="+mn-cs"/>
              </a:rPr>
              <a:t>FALSE</a:t>
            </a:r>
            <a:r>
              <a:rPr lang="en-US" sz="7200" dirty="0" smtClean="0">
                <a:solidFill>
                  <a:prstClr val="white">
                    <a:alpha val="40000"/>
                  </a:prstClr>
                </a:solidFill>
                <a:ea typeface="+mn-ea"/>
                <a:cs typeface="+mn-cs"/>
              </a:rPr>
              <a:t>?</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xit" presetSubtype="0" fill="hold" grpId="0" nodeType="clickEffect">
                                  <p:stCondLst>
                                    <p:cond delay="0"/>
                                  </p:stCondLst>
                                  <p:childTnLst>
                                    <p:animEffect transition="out" filter="fade">
                                      <p:cBhvr>
                                        <p:cTn id="6" dur="3000"/>
                                        <p:tgtEl>
                                          <p:spTgt spid="29"/>
                                        </p:tgtEl>
                                      </p:cBhvr>
                                    </p:animEffect>
                                    <p:set>
                                      <p:cBhvr>
                                        <p:cTn id="7" dur="1" fill="hold">
                                          <p:stCondLst>
                                            <p:cond delay="2999"/>
                                          </p:stCondLst>
                                        </p:cTn>
                                        <p:tgtEl>
                                          <p:spTgt spid="29"/>
                                        </p:tgtEl>
                                        <p:attrNameLst>
                                          <p:attrName>style.visibility</p:attrName>
                                        </p:attrNameLst>
                                      </p:cBhvr>
                                      <p:to>
                                        <p:strVal val="hidden"/>
                                      </p:to>
                                    </p:set>
                                  </p:childTnLst>
                                </p:cTn>
                              </p:par>
                              <p:par>
                                <p:cTn id="8" presetID="10" presetClass="entr" presetSubtype="0" fill="hold" grpId="0" nodeType="withEffect">
                                  <p:stCondLst>
                                    <p:cond delay="0"/>
                                  </p:stCondLst>
                                  <p:childTnLst>
                                    <p:set>
                                      <p:cBhvr>
                                        <p:cTn id="9" dur="1" fill="hold">
                                          <p:stCondLst>
                                            <p:cond delay="0"/>
                                          </p:stCondLst>
                                        </p:cTn>
                                        <p:tgtEl>
                                          <p:spTgt spid="7"/>
                                        </p:tgtEl>
                                        <p:attrNameLst>
                                          <p:attrName>style.visibility</p:attrName>
                                        </p:attrNameLst>
                                      </p:cBhvr>
                                      <p:to>
                                        <p:strVal val="visible"/>
                                      </p:to>
                                    </p:set>
                                    <p:animEffect transition="in" filter="fade">
                                      <p:cBhvr>
                                        <p:cTn id="10" dur="10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 grpId="0"/>
      <p:bldP spid="7" grpId="0"/>
    </p:bld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p:cSld name="Multiple Choice">
    <p:spTree>
      <p:nvGrpSpPr>
        <p:cNvPr id="1" name=""/>
        <p:cNvGrpSpPr/>
        <p:nvPr/>
      </p:nvGrpSpPr>
      <p:grpSpPr>
        <a:xfrm>
          <a:off x="0" y="0"/>
          <a:ext cx="0" cy="0"/>
          <a:chOff x="0" y="0"/>
          <a:chExt cx="0" cy="0"/>
        </a:xfrm>
      </p:grpSpPr>
      <p:sp>
        <p:nvSpPr>
          <p:cNvPr id="11" name="Rectangle 2"/>
          <p:cNvSpPr>
            <a:spLocks noGrp="1"/>
          </p:cNvSpPr>
          <p:nvPr>
            <p:ph type="title" hasCustomPrompt="1"/>
          </p:nvPr>
        </p:nvSpPr>
        <p:spPr>
          <a:xfrm>
            <a:off x="685800" y="228600"/>
            <a:ext cx="7696200" cy="1371600"/>
          </a:xfrm>
        </p:spPr>
        <p:txBody>
          <a:bodyPr vert="horz"/>
          <a:lstStyle>
            <a:lvl1pPr algn="l">
              <a:defRPr i="1" baseline="0"/>
            </a:lvl1pPr>
            <a:extLst/>
          </a:lstStyle>
          <a:p>
            <a:r>
              <a:rPr lang="en-US" dirty="0" smtClean="0"/>
              <a:t>Click to add question</a:t>
            </a:r>
            <a:endParaRPr lang="en-US" dirty="0"/>
          </a:p>
        </p:txBody>
      </p:sp>
      <p:sp>
        <p:nvSpPr>
          <p:cNvPr id="31" name="Rectangle 3"/>
          <p:cNvSpPr>
            <a:spLocks noGrp="1"/>
          </p:cNvSpPr>
          <p:nvPr>
            <p:ph type="dt" sz="half" idx="10"/>
          </p:nvPr>
        </p:nvSpPr>
        <p:spPr/>
        <p:txBody>
          <a:bodyPr vert="horz"/>
          <a:lstStyle>
            <a:lvl1pPr algn="r">
              <a:defRPr/>
            </a:lvl1pPr>
            <a:extLst/>
          </a:lstStyle>
          <a:p>
            <a:fld id="{C0FD26A0-93D3-4FC3-B9DB-81CE5D7BE324}" type="datetime1">
              <a:rPr lang="en-IN" smtClean="0"/>
              <a:pPr/>
              <a:t>21-04-2013</a:t>
            </a:fld>
            <a:endParaRPr lang="en-US"/>
          </a:p>
        </p:txBody>
      </p:sp>
      <p:sp>
        <p:nvSpPr>
          <p:cNvPr id="26" name="Rectangle 4"/>
          <p:cNvSpPr>
            <a:spLocks noGrp="1"/>
          </p:cNvSpPr>
          <p:nvPr>
            <p:ph type="ftr" sz="quarter" idx="11"/>
          </p:nvPr>
        </p:nvSpPr>
        <p:spPr/>
        <p:txBody>
          <a:bodyPr vert="horz"/>
          <a:lstStyle>
            <a:extLst/>
          </a:lstStyle>
          <a:p>
            <a:endParaRPr lang="en-US"/>
          </a:p>
        </p:txBody>
      </p:sp>
      <p:sp>
        <p:nvSpPr>
          <p:cNvPr id="9" name="Rectangle 5"/>
          <p:cNvSpPr>
            <a:spLocks noGrp="1"/>
          </p:cNvSpPr>
          <p:nvPr>
            <p:ph type="sldNum" sz="quarter" idx="12"/>
          </p:nvPr>
        </p:nvSpPr>
        <p:spPr/>
        <p:txBody>
          <a:bodyPr vert="horz"/>
          <a:lstStyle>
            <a:extLst/>
          </a:lstStyle>
          <a:p>
            <a:fld id="{C75B88FA-3392-4D65-A457-DB2A9953195B}" type="slidenum">
              <a:rPr lang="en-US" smtClean="0"/>
              <a:pPr/>
              <a:t>‹#›</a:t>
            </a:fld>
            <a:endParaRPr lang="en-US"/>
          </a:p>
        </p:txBody>
      </p:sp>
      <p:sp>
        <p:nvSpPr>
          <p:cNvPr id="10" name="Rectangle 10"/>
          <p:cNvSpPr txBox="1"/>
          <p:nvPr userDrawn="1"/>
        </p:nvSpPr>
        <p:spPr>
          <a:xfrm>
            <a:off x="457200" y="2057400"/>
            <a:ext cx="685800" cy="492443"/>
          </a:xfrm>
          <a:prstGeom prst="rect">
            <a:avLst/>
          </a:prstGeom>
          <a:noFill/>
        </p:spPr>
        <p:txBody>
          <a:bodyPr wrap="square" tIns="91440" bIns="91440" rtlCol="0">
            <a:spAutoFit/>
          </a:bodyPr>
          <a:lstStyle>
            <a:extLst/>
          </a:lstStyle>
          <a:p>
            <a:pPr algn="r">
              <a:lnSpc>
                <a:spcPct val="100000"/>
              </a:lnSpc>
            </a:pPr>
            <a:r>
              <a:rPr lang="en-US" sz="2000" b="1" dirty="0" smtClean="0">
                <a:ln>
                  <a:solidFill>
                    <a:schemeClr val="tx2"/>
                  </a:solidFill>
                </a:ln>
                <a:solidFill>
                  <a:schemeClr val="bg2"/>
                </a:solidFill>
                <a:effectLst>
                  <a:outerShdw blurRad="50800" dist="50800" dir="2700000" algn="tl" rotWithShape="0">
                    <a:srgbClr val="000000">
                      <a:alpha val="43137"/>
                    </a:srgbClr>
                  </a:outerShdw>
                </a:effectLst>
              </a:rPr>
              <a:t>A.</a:t>
            </a:r>
          </a:p>
        </p:txBody>
      </p:sp>
      <p:sp>
        <p:nvSpPr>
          <p:cNvPr id="15" name="Rectangle 13"/>
          <p:cNvSpPr>
            <a:spLocks noGrp="1"/>
          </p:cNvSpPr>
          <p:nvPr>
            <p:ph type="body" sz="quarter" idx="17" hasCustomPrompt="1"/>
          </p:nvPr>
        </p:nvSpPr>
        <p:spPr>
          <a:xfrm>
            <a:off x="1143000" y="4800600"/>
            <a:ext cx="7086600" cy="457200"/>
          </a:xfrm>
        </p:spPr>
        <p:txBody>
          <a:bodyPr rtlCol="0" anchor="ctr"/>
          <a:lstStyle>
            <a:lvl1pPr marL="0" indent="0">
              <a:buFontTx/>
              <a:buNone/>
              <a:defRPr i="0" baseline="0"/>
            </a:lvl1pPr>
            <a:extLst/>
          </a:lstStyle>
          <a:p>
            <a:pPr lvl="0"/>
            <a:r>
              <a:rPr lang="en-US" dirty="0" smtClean="0"/>
              <a:t>Click to add an incorrect answer</a:t>
            </a:r>
            <a:endParaRPr lang="en-US" dirty="0"/>
          </a:p>
        </p:txBody>
      </p:sp>
      <p:sp>
        <p:nvSpPr>
          <p:cNvPr id="16" name="Rectangle 13"/>
          <p:cNvSpPr>
            <a:spLocks noGrp="1"/>
          </p:cNvSpPr>
          <p:nvPr>
            <p:ph type="body" sz="quarter" idx="18" hasCustomPrompt="1"/>
          </p:nvPr>
        </p:nvSpPr>
        <p:spPr>
          <a:xfrm>
            <a:off x="1143000" y="4114800"/>
            <a:ext cx="7086600" cy="457200"/>
          </a:xfrm>
        </p:spPr>
        <p:txBody>
          <a:bodyPr rtlCol="0" anchor="ctr"/>
          <a:lstStyle>
            <a:lvl1pPr marL="0" indent="0">
              <a:buFontTx/>
              <a:buNone/>
              <a:defRPr i="0" baseline="0"/>
            </a:lvl1pPr>
            <a:extLst/>
          </a:lstStyle>
          <a:p>
            <a:pPr lvl="0"/>
            <a:r>
              <a:rPr lang="en-US" dirty="0" smtClean="0"/>
              <a:t>Click to add an incorrect answer</a:t>
            </a:r>
            <a:endParaRPr lang="en-US" dirty="0"/>
          </a:p>
        </p:txBody>
      </p:sp>
      <p:sp>
        <p:nvSpPr>
          <p:cNvPr id="17" name="Rectangle 13"/>
          <p:cNvSpPr>
            <a:spLocks noGrp="1"/>
          </p:cNvSpPr>
          <p:nvPr>
            <p:ph type="body" sz="quarter" idx="19" hasCustomPrompt="1"/>
          </p:nvPr>
        </p:nvSpPr>
        <p:spPr>
          <a:xfrm>
            <a:off x="1143000" y="3429000"/>
            <a:ext cx="7086600" cy="457200"/>
          </a:xfrm>
        </p:spPr>
        <p:txBody>
          <a:bodyPr rtlCol="0" anchor="ctr"/>
          <a:lstStyle>
            <a:lvl1pPr marL="0" indent="0">
              <a:buFontTx/>
              <a:buNone/>
              <a:defRPr i="0" baseline="0"/>
            </a:lvl1pPr>
            <a:extLst/>
          </a:lstStyle>
          <a:p>
            <a:pPr lvl="0"/>
            <a:r>
              <a:rPr lang="en-US" dirty="0" smtClean="0"/>
              <a:t>Click to add an incorrect answer</a:t>
            </a:r>
            <a:endParaRPr lang="en-US" dirty="0"/>
          </a:p>
        </p:txBody>
      </p:sp>
      <p:sp>
        <p:nvSpPr>
          <p:cNvPr id="18" name="Rectangle 13"/>
          <p:cNvSpPr>
            <a:spLocks noGrp="1"/>
          </p:cNvSpPr>
          <p:nvPr>
            <p:ph type="body" sz="quarter" idx="20" hasCustomPrompt="1"/>
          </p:nvPr>
        </p:nvSpPr>
        <p:spPr>
          <a:xfrm>
            <a:off x="1143000" y="2743200"/>
            <a:ext cx="7086600" cy="457200"/>
          </a:xfrm>
        </p:spPr>
        <p:txBody>
          <a:bodyPr rtlCol="0" anchor="ctr"/>
          <a:lstStyle>
            <a:lvl1pPr marL="0" indent="0">
              <a:buFontTx/>
              <a:buNone/>
              <a:defRPr i="0" baseline="0"/>
            </a:lvl1pPr>
            <a:extLst/>
          </a:lstStyle>
          <a:p>
            <a:pPr lvl="0"/>
            <a:r>
              <a:rPr lang="en-US" dirty="0" smtClean="0"/>
              <a:t>Click to add an incorrect answer</a:t>
            </a:r>
            <a:endParaRPr lang="en-US" dirty="0"/>
          </a:p>
        </p:txBody>
      </p:sp>
      <p:sp>
        <p:nvSpPr>
          <p:cNvPr id="19" name="Rectangle 13"/>
          <p:cNvSpPr>
            <a:spLocks noGrp="1"/>
          </p:cNvSpPr>
          <p:nvPr>
            <p:ph type="body" sz="quarter" idx="21" hasCustomPrompt="1"/>
          </p:nvPr>
        </p:nvSpPr>
        <p:spPr>
          <a:xfrm>
            <a:off x="1143000" y="2057400"/>
            <a:ext cx="7086600" cy="457200"/>
          </a:xfrm>
        </p:spPr>
        <p:txBody>
          <a:bodyPr rtlCol="0" anchor="ctr"/>
          <a:lstStyle>
            <a:lvl1pPr marL="0" indent="0">
              <a:buFontTx/>
              <a:buNone/>
              <a:defRPr i="0" baseline="0"/>
            </a:lvl1pPr>
            <a:extLst/>
          </a:lstStyle>
          <a:p>
            <a:pPr lvl="0"/>
            <a:r>
              <a:rPr lang="en-US" dirty="0" smtClean="0"/>
              <a:t>Click to add a correct answer (then rearrange the choices)</a:t>
            </a:r>
            <a:endParaRPr lang="en-US"/>
          </a:p>
        </p:txBody>
      </p:sp>
      <p:sp>
        <p:nvSpPr>
          <p:cNvPr id="13" name="TextBox 12"/>
          <p:cNvSpPr txBox="1"/>
          <p:nvPr userDrawn="1"/>
        </p:nvSpPr>
        <p:spPr>
          <a:xfrm>
            <a:off x="457200" y="2707957"/>
            <a:ext cx="685800" cy="492443"/>
          </a:xfrm>
          <a:prstGeom prst="rect">
            <a:avLst/>
          </a:prstGeom>
          <a:noFill/>
        </p:spPr>
        <p:txBody>
          <a:bodyPr wrap="square" tIns="91440" bIns="91440" rtlCol="0">
            <a:spAutoFit/>
          </a:bodyPr>
          <a:lstStyle>
            <a:extLst/>
          </a:lstStyle>
          <a:p>
            <a:pPr algn="r">
              <a:lnSpc>
                <a:spcPct val="100000"/>
              </a:lnSpc>
            </a:pPr>
            <a:r>
              <a:rPr lang="en-US" sz="2000" b="1" dirty="0" smtClean="0">
                <a:ln>
                  <a:solidFill>
                    <a:schemeClr val="tx2"/>
                  </a:solidFill>
                </a:ln>
                <a:solidFill>
                  <a:schemeClr val="bg2"/>
                </a:solidFill>
                <a:effectLst>
                  <a:outerShdw blurRad="50800" dist="50800" dir="2700000" algn="tl" rotWithShape="0">
                    <a:srgbClr val="000000">
                      <a:alpha val="43137"/>
                    </a:srgbClr>
                  </a:outerShdw>
                </a:effectLst>
              </a:rPr>
              <a:t>B.</a:t>
            </a:r>
          </a:p>
        </p:txBody>
      </p:sp>
      <p:sp>
        <p:nvSpPr>
          <p:cNvPr id="14" name="TextBox 13"/>
          <p:cNvSpPr txBox="1"/>
          <p:nvPr userDrawn="1"/>
        </p:nvSpPr>
        <p:spPr>
          <a:xfrm>
            <a:off x="457200" y="3429000"/>
            <a:ext cx="685800" cy="492443"/>
          </a:xfrm>
          <a:prstGeom prst="rect">
            <a:avLst/>
          </a:prstGeom>
          <a:noFill/>
        </p:spPr>
        <p:txBody>
          <a:bodyPr wrap="square" tIns="91440" bIns="91440" rtlCol="0">
            <a:spAutoFit/>
          </a:bodyPr>
          <a:lstStyle>
            <a:extLst/>
          </a:lstStyle>
          <a:p>
            <a:pPr algn="r">
              <a:lnSpc>
                <a:spcPct val="100000"/>
              </a:lnSpc>
            </a:pPr>
            <a:r>
              <a:rPr lang="en-US" sz="2000" b="1" dirty="0" smtClean="0">
                <a:ln>
                  <a:solidFill>
                    <a:schemeClr val="tx2"/>
                  </a:solidFill>
                </a:ln>
                <a:solidFill>
                  <a:schemeClr val="bg2"/>
                </a:solidFill>
                <a:effectLst>
                  <a:outerShdw blurRad="50800" dist="50800" dir="2700000" algn="tl" rotWithShape="0">
                    <a:srgbClr val="000000">
                      <a:alpha val="43137"/>
                    </a:srgbClr>
                  </a:outerShdw>
                </a:effectLst>
              </a:rPr>
              <a:t>C.</a:t>
            </a:r>
          </a:p>
        </p:txBody>
      </p:sp>
      <p:sp>
        <p:nvSpPr>
          <p:cNvPr id="20" name="TextBox 19"/>
          <p:cNvSpPr txBox="1"/>
          <p:nvPr userDrawn="1"/>
        </p:nvSpPr>
        <p:spPr>
          <a:xfrm>
            <a:off x="457200" y="4114800"/>
            <a:ext cx="685800" cy="492443"/>
          </a:xfrm>
          <a:prstGeom prst="rect">
            <a:avLst/>
          </a:prstGeom>
          <a:noFill/>
        </p:spPr>
        <p:txBody>
          <a:bodyPr wrap="square" tIns="91440" bIns="91440" rtlCol="0">
            <a:spAutoFit/>
          </a:bodyPr>
          <a:lstStyle>
            <a:extLst/>
          </a:lstStyle>
          <a:p>
            <a:pPr algn="r">
              <a:lnSpc>
                <a:spcPct val="100000"/>
              </a:lnSpc>
            </a:pPr>
            <a:r>
              <a:rPr lang="en-US" sz="2000" b="1" dirty="0" smtClean="0">
                <a:ln>
                  <a:solidFill>
                    <a:schemeClr val="tx2"/>
                  </a:solidFill>
                </a:ln>
                <a:solidFill>
                  <a:schemeClr val="bg2"/>
                </a:solidFill>
                <a:effectLst>
                  <a:outerShdw blurRad="50800" dist="50800" dir="2700000" algn="tl" rotWithShape="0">
                    <a:srgbClr val="000000">
                      <a:alpha val="43137"/>
                    </a:srgbClr>
                  </a:outerShdw>
                </a:effectLst>
              </a:rPr>
              <a:t>D.</a:t>
            </a:r>
          </a:p>
        </p:txBody>
      </p:sp>
      <p:sp>
        <p:nvSpPr>
          <p:cNvPr id="21" name="TextBox 20"/>
          <p:cNvSpPr txBox="1"/>
          <p:nvPr userDrawn="1"/>
        </p:nvSpPr>
        <p:spPr>
          <a:xfrm>
            <a:off x="457200" y="4800600"/>
            <a:ext cx="685800" cy="492443"/>
          </a:xfrm>
          <a:prstGeom prst="rect">
            <a:avLst/>
          </a:prstGeom>
          <a:noFill/>
        </p:spPr>
        <p:txBody>
          <a:bodyPr wrap="square" tIns="91440" bIns="91440" rtlCol="0">
            <a:spAutoFit/>
          </a:bodyPr>
          <a:lstStyle>
            <a:extLst/>
          </a:lstStyle>
          <a:p>
            <a:pPr algn="r">
              <a:lnSpc>
                <a:spcPct val="100000"/>
              </a:lnSpc>
            </a:pPr>
            <a:r>
              <a:rPr lang="en-US" sz="2000" b="1" dirty="0" smtClean="0">
                <a:ln>
                  <a:solidFill>
                    <a:schemeClr val="tx2"/>
                  </a:solidFill>
                </a:ln>
                <a:solidFill>
                  <a:schemeClr val="bg2"/>
                </a:solidFill>
                <a:effectLst>
                  <a:outerShdw blurRad="50800" dist="50800" dir="2700000" algn="tl" rotWithShape="0">
                    <a:srgbClr val="000000">
                      <a:alpha val="43137"/>
                    </a:srgbClr>
                  </a:outerShdw>
                </a:effectLst>
              </a:rPr>
              <a:t>E.</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xit" presetSubtype="0" fill="hold" grpId="0" nodeType="clickEffect">
                                  <p:stCondLst>
                                    <p:cond delay="0"/>
                                  </p:stCondLst>
                                  <p:childTnLst>
                                    <p:animEffect transition="out" filter="fade">
                                      <p:cBhvr>
                                        <p:cTn id="6" dur="1000"/>
                                        <p:tgtEl>
                                          <p:spTgt spid="18">
                                            <p:txEl>
                                              <p:pRg st="0" end="0"/>
                                            </p:txEl>
                                          </p:spTgt>
                                        </p:tgtEl>
                                      </p:cBhvr>
                                    </p:animEffect>
                                    <p:set>
                                      <p:cBhvr>
                                        <p:cTn id="7" dur="1" fill="hold">
                                          <p:stCondLst>
                                            <p:cond delay="999"/>
                                          </p:stCondLst>
                                        </p:cTn>
                                        <p:tgtEl>
                                          <p:spTgt spid="18">
                                            <p:txEl>
                                              <p:pRg st="0" end="0"/>
                                            </p:txEl>
                                          </p:spTgt>
                                        </p:tgtEl>
                                        <p:attrNameLst>
                                          <p:attrName>style.visibility</p:attrName>
                                        </p:attrNameLst>
                                      </p:cBhvr>
                                      <p:to>
                                        <p:strVal val="hidden"/>
                                      </p:to>
                                    </p:set>
                                  </p:childTnLst>
                                </p:cTn>
                              </p:par>
                            </p:childTnLst>
                          </p:cTn>
                        </p:par>
                        <p:par>
                          <p:cTn id="8" fill="hold">
                            <p:stCondLst>
                              <p:cond delay="1000"/>
                            </p:stCondLst>
                            <p:childTnLst>
                              <p:par>
                                <p:cTn id="9" presetID="10" presetClass="exit" presetSubtype="0" fill="hold" grpId="0" nodeType="afterEffect">
                                  <p:stCondLst>
                                    <p:cond delay="0"/>
                                  </p:stCondLst>
                                  <p:childTnLst>
                                    <p:animEffect transition="out" filter="fade">
                                      <p:cBhvr>
                                        <p:cTn id="10" dur="1000"/>
                                        <p:tgtEl>
                                          <p:spTgt spid="16">
                                            <p:txEl>
                                              <p:pRg st="0" end="0"/>
                                            </p:txEl>
                                          </p:spTgt>
                                        </p:tgtEl>
                                      </p:cBhvr>
                                    </p:animEffect>
                                    <p:set>
                                      <p:cBhvr>
                                        <p:cTn id="11" dur="1" fill="hold">
                                          <p:stCondLst>
                                            <p:cond delay="999"/>
                                          </p:stCondLst>
                                        </p:cTn>
                                        <p:tgtEl>
                                          <p:spTgt spid="16">
                                            <p:txEl>
                                              <p:pRg st="0" end="0"/>
                                            </p:txEl>
                                          </p:spTgt>
                                        </p:tgtEl>
                                        <p:attrNameLst>
                                          <p:attrName>style.visibility</p:attrName>
                                        </p:attrNameLst>
                                      </p:cBhvr>
                                      <p:to>
                                        <p:strVal val="hidden"/>
                                      </p:to>
                                    </p:set>
                                  </p:childTnLst>
                                </p:cTn>
                              </p:par>
                            </p:childTnLst>
                          </p:cTn>
                        </p:par>
                        <p:par>
                          <p:cTn id="12" fill="hold">
                            <p:stCondLst>
                              <p:cond delay="2000"/>
                            </p:stCondLst>
                            <p:childTnLst>
                              <p:par>
                                <p:cTn id="13" presetID="10" presetClass="exit" presetSubtype="0" fill="hold" grpId="0" nodeType="afterEffect">
                                  <p:stCondLst>
                                    <p:cond delay="0"/>
                                  </p:stCondLst>
                                  <p:childTnLst>
                                    <p:animEffect transition="out" filter="fade">
                                      <p:cBhvr>
                                        <p:cTn id="14" dur="1000"/>
                                        <p:tgtEl>
                                          <p:spTgt spid="15">
                                            <p:txEl>
                                              <p:pRg st="0" end="0"/>
                                            </p:txEl>
                                          </p:spTgt>
                                        </p:tgtEl>
                                      </p:cBhvr>
                                    </p:animEffect>
                                    <p:set>
                                      <p:cBhvr>
                                        <p:cTn id="15" dur="1" fill="hold">
                                          <p:stCondLst>
                                            <p:cond delay="999"/>
                                          </p:stCondLst>
                                        </p:cTn>
                                        <p:tgtEl>
                                          <p:spTgt spid="15">
                                            <p:txEl>
                                              <p:pRg st="0" end="0"/>
                                            </p:txEl>
                                          </p:spTgt>
                                        </p:tgtEl>
                                        <p:attrNameLst>
                                          <p:attrName>style.visibility</p:attrName>
                                        </p:attrNameLst>
                                      </p:cBhvr>
                                      <p:to>
                                        <p:strVal val="hidden"/>
                                      </p:to>
                                    </p:set>
                                  </p:childTnLst>
                                </p:cTn>
                              </p:par>
                            </p:childTnLst>
                          </p:cTn>
                        </p:par>
                        <p:par>
                          <p:cTn id="16" fill="hold">
                            <p:stCondLst>
                              <p:cond delay="3000"/>
                            </p:stCondLst>
                            <p:childTnLst>
                              <p:par>
                                <p:cTn id="17" presetID="10" presetClass="exit" presetSubtype="0" fill="hold" grpId="0" nodeType="afterEffect">
                                  <p:stCondLst>
                                    <p:cond delay="0"/>
                                  </p:stCondLst>
                                  <p:childTnLst>
                                    <p:animEffect transition="out" filter="fade">
                                      <p:cBhvr>
                                        <p:cTn id="18" dur="1000"/>
                                        <p:tgtEl>
                                          <p:spTgt spid="17">
                                            <p:txEl>
                                              <p:pRg st="0" end="0"/>
                                            </p:txEl>
                                          </p:spTgt>
                                        </p:tgtEl>
                                      </p:cBhvr>
                                    </p:animEffect>
                                    <p:set>
                                      <p:cBhvr>
                                        <p:cTn id="19" dur="1" fill="hold">
                                          <p:stCondLst>
                                            <p:cond delay="999"/>
                                          </p:stCondLst>
                                        </p:cTn>
                                        <p:tgtEl>
                                          <p:spTgt spid="17">
                                            <p:txEl>
                                              <p:pRg st="0" end="0"/>
                                            </p:txEl>
                                          </p:spTgt>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build="p">
        <p:tmplLst>
          <p:tmpl lvl="1">
            <p:tnLst>
              <p:par>
                <p:cTn presetID="10" presetClass="exit" presetSubtype="0" fill="hold" nodeType="afterEffect">
                  <p:stCondLst>
                    <p:cond delay="0"/>
                  </p:stCondLst>
                  <p:childTnLst>
                    <p:animEffect transition="out" filter="fade">
                      <p:cBhvr>
                        <p:cTn dur="1000"/>
                        <p:tgtEl>
                          <p:spTgt spid="15"/>
                        </p:tgtEl>
                      </p:cBhvr>
                    </p:animEffect>
                    <p:set>
                      <p:cBhvr>
                        <p:cTn dur="1" fill="hold">
                          <p:stCondLst>
                            <p:cond delay="999"/>
                          </p:stCondLst>
                        </p:cTn>
                        <p:tgtEl>
                          <p:spTgt spid="15"/>
                        </p:tgtEl>
                        <p:attrNameLst>
                          <p:attrName>style.visibility</p:attrName>
                        </p:attrNameLst>
                      </p:cBhvr>
                      <p:to>
                        <p:strVal val="hidden"/>
                      </p:to>
                    </p:set>
                  </p:childTnLst>
                </p:cTn>
              </p:par>
            </p:tnLst>
          </p:tmpl>
        </p:tmplLst>
      </p:bldP>
      <p:bldP spid="16" grpId="0" build="p">
        <p:tmplLst>
          <p:tmpl lvl="1">
            <p:tnLst>
              <p:par>
                <p:cTn presetID="10" presetClass="exit" presetSubtype="0" fill="hold" nodeType="afterEffect">
                  <p:stCondLst>
                    <p:cond delay="0"/>
                  </p:stCondLst>
                  <p:childTnLst>
                    <p:animEffect transition="out" filter="fade">
                      <p:cBhvr>
                        <p:cTn dur="1000"/>
                        <p:tgtEl>
                          <p:spTgt spid="16"/>
                        </p:tgtEl>
                      </p:cBhvr>
                    </p:animEffect>
                    <p:set>
                      <p:cBhvr>
                        <p:cTn dur="1" fill="hold">
                          <p:stCondLst>
                            <p:cond delay="999"/>
                          </p:stCondLst>
                        </p:cTn>
                        <p:tgtEl>
                          <p:spTgt spid="16"/>
                        </p:tgtEl>
                        <p:attrNameLst>
                          <p:attrName>style.visibility</p:attrName>
                        </p:attrNameLst>
                      </p:cBhvr>
                      <p:to>
                        <p:strVal val="hidden"/>
                      </p:to>
                    </p:set>
                  </p:childTnLst>
                </p:cTn>
              </p:par>
            </p:tnLst>
          </p:tmpl>
        </p:tmplLst>
      </p:bldP>
      <p:bldP spid="17" grpId="0" build="p">
        <p:tmplLst>
          <p:tmpl lvl="1">
            <p:tnLst>
              <p:par>
                <p:cTn presetID="10" presetClass="exit" presetSubtype="0" fill="hold" nodeType="afterEffect">
                  <p:stCondLst>
                    <p:cond delay="0"/>
                  </p:stCondLst>
                  <p:childTnLst>
                    <p:animEffect transition="out" filter="fade">
                      <p:cBhvr>
                        <p:cTn dur="1000"/>
                        <p:tgtEl>
                          <p:spTgt spid="17"/>
                        </p:tgtEl>
                      </p:cBhvr>
                    </p:animEffect>
                    <p:set>
                      <p:cBhvr>
                        <p:cTn dur="1" fill="hold">
                          <p:stCondLst>
                            <p:cond delay="999"/>
                          </p:stCondLst>
                        </p:cTn>
                        <p:tgtEl>
                          <p:spTgt spid="17"/>
                        </p:tgtEl>
                        <p:attrNameLst>
                          <p:attrName>style.visibility</p:attrName>
                        </p:attrNameLst>
                      </p:cBhvr>
                      <p:to>
                        <p:strVal val="hidden"/>
                      </p:to>
                    </p:set>
                  </p:childTnLst>
                </p:cTn>
              </p:par>
            </p:tnLst>
          </p:tmpl>
        </p:tmplLst>
      </p:bldP>
      <p:bldP spid="18" grpId="0" build="p">
        <p:tmplLst>
          <p:tmpl lvl="1">
            <p:tnLst>
              <p:par>
                <p:cTn presetID="10" presetClass="exit" presetSubtype="0" fill="hold" nodeType="clickEffect">
                  <p:stCondLst>
                    <p:cond delay="0"/>
                  </p:stCondLst>
                  <p:childTnLst>
                    <p:animEffect transition="out" filter="fade">
                      <p:cBhvr>
                        <p:cTn dur="1000"/>
                        <p:tgtEl>
                          <p:spTgt spid="18"/>
                        </p:tgtEl>
                      </p:cBhvr>
                    </p:animEffect>
                    <p:set>
                      <p:cBhvr>
                        <p:cTn dur="1" fill="hold">
                          <p:stCondLst>
                            <p:cond delay="999"/>
                          </p:stCondLst>
                        </p:cTn>
                        <p:tgtEl>
                          <p:spTgt spid="18"/>
                        </p:tgtEl>
                        <p:attrNameLst>
                          <p:attrName>style.visibility</p:attrName>
                        </p:attrNameLst>
                      </p:cBhvr>
                      <p:to>
                        <p:strVal val="hidden"/>
                      </p:to>
                    </p:set>
                  </p:childTnLst>
                </p:cTn>
              </p:par>
            </p:tnLst>
          </p:tmpl>
        </p:tmplLst>
      </p:bldP>
    </p:bld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Item Match Up">
    <p:spTree>
      <p:nvGrpSpPr>
        <p:cNvPr id="1" name=""/>
        <p:cNvGrpSpPr/>
        <p:nvPr/>
      </p:nvGrpSpPr>
      <p:grpSpPr>
        <a:xfrm>
          <a:off x="0" y="0"/>
          <a:ext cx="0" cy="0"/>
          <a:chOff x="0" y="0"/>
          <a:chExt cx="0" cy="0"/>
        </a:xfrm>
      </p:grpSpPr>
      <p:sp>
        <p:nvSpPr>
          <p:cNvPr id="25" name="Rectangle 4"/>
          <p:cNvSpPr>
            <a:spLocks noGrp="1"/>
          </p:cNvSpPr>
          <p:nvPr>
            <p:ph type="ftr" sz="quarter" idx="11"/>
          </p:nvPr>
        </p:nvSpPr>
        <p:spPr/>
        <p:txBody>
          <a:bodyPr vert="horz"/>
          <a:lstStyle>
            <a:extLst/>
          </a:lstStyle>
          <a:p>
            <a:endParaRPr lang="en-US"/>
          </a:p>
        </p:txBody>
      </p:sp>
      <p:sp>
        <p:nvSpPr>
          <p:cNvPr id="16" name="Rectangle 7"/>
          <p:cNvSpPr>
            <a:spLocks noGrp="1"/>
          </p:cNvSpPr>
          <p:nvPr>
            <p:ph type="body" sz="quarter" idx="13" hasCustomPrompt="1"/>
          </p:nvPr>
        </p:nvSpPr>
        <p:spPr>
          <a:xfrm>
            <a:off x="914400" y="2057400"/>
            <a:ext cx="2971800" cy="457200"/>
          </a:xfrm>
          <a:prstGeom prst="roundRect">
            <a:avLst>
              <a:gd name="adj" fmla="val 16667"/>
            </a:avLst>
          </a:prstGeom>
        </p:spPr>
        <p:style>
          <a:lnRef idx="1">
            <a:schemeClr val="accent2"/>
          </a:lnRef>
          <a:fillRef idx="3">
            <a:schemeClr val="accent2"/>
          </a:fillRef>
          <a:effectRef idx="3">
            <a:schemeClr val="accent2"/>
          </a:effectRef>
          <a:fontRef idx="minor">
            <a:schemeClr val="lt1"/>
          </a:fontRef>
        </p:style>
        <p:txBody>
          <a:bodyPr vert="horz" anchor="ctr"/>
          <a:lstStyle>
            <a:lvl1pPr algn="ctr">
              <a:buFontTx/>
              <a:buNone/>
              <a:defRPr/>
            </a:lvl1pPr>
            <a:lvl2pPr>
              <a:buFontTx/>
              <a:buChar char="•"/>
              <a:defRPr/>
            </a:lvl2pPr>
            <a:lvl3pPr>
              <a:buFontTx/>
              <a:buChar char="•"/>
              <a:defRPr/>
            </a:lvl3pPr>
            <a:lvl4pPr>
              <a:buFontTx/>
              <a:buChar char="•"/>
              <a:defRPr/>
            </a:lvl4pPr>
            <a:lvl5pPr>
              <a:buFontTx/>
              <a:buChar char="•"/>
              <a:defRPr/>
            </a:lvl5pPr>
            <a:extLst/>
          </a:lstStyle>
          <a:p>
            <a:pPr lvl="0"/>
            <a:r>
              <a:rPr lang="en-US" dirty="0" smtClean="0"/>
              <a:t>Click to add item 1</a:t>
            </a:r>
            <a:endParaRPr lang="en-US" dirty="0"/>
          </a:p>
        </p:txBody>
      </p:sp>
      <p:sp>
        <p:nvSpPr>
          <p:cNvPr id="12" name="Rectangle 7"/>
          <p:cNvSpPr>
            <a:spLocks noGrp="1"/>
          </p:cNvSpPr>
          <p:nvPr>
            <p:ph type="body" sz="quarter" idx="14" hasCustomPrompt="1"/>
          </p:nvPr>
        </p:nvSpPr>
        <p:spPr>
          <a:xfrm>
            <a:off x="914400" y="2971800"/>
            <a:ext cx="2971800" cy="457200"/>
          </a:xfrm>
          <a:prstGeom prst="roundRect">
            <a:avLst>
              <a:gd name="adj" fmla="val 16667"/>
            </a:avLst>
          </a:prstGeom>
        </p:spPr>
        <p:style>
          <a:lnRef idx="1">
            <a:schemeClr val="accent2"/>
          </a:lnRef>
          <a:fillRef idx="3">
            <a:schemeClr val="accent2"/>
          </a:fillRef>
          <a:effectRef idx="3">
            <a:schemeClr val="accent2"/>
          </a:effectRef>
          <a:fontRef idx="minor">
            <a:schemeClr val="lt1"/>
          </a:fontRef>
        </p:style>
        <p:txBody>
          <a:bodyPr vert="horz" anchor="ctr"/>
          <a:lstStyle>
            <a:lvl1pPr algn="ctr">
              <a:buFontTx/>
              <a:buNone/>
              <a:defRPr/>
            </a:lvl1pPr>
            <a:lvl2pPr>
              <a:buFontTx/>
              <a:buChar char="•"/>
              <a:defRPr/>
            </a:lvl2pPr>
            <a:lvl3pPr>
              <a:buFontTx/>
              <a:buChar char="•"/>
              <a:defRPr/>
            </a:lvl3pPr>
            <a:lvl4pPr>
              <a:buFontTx/>
              <a:buChar char="•"/>
              <a:defRPr/>
            </a:lvl4pPr>
            <a:lvl5pPr>
              <a:buFontTx/>
              <a:buChar char="•"/>
              <a:defRPr/>
            </a:lvl5pPr>
            <a:extLst/>
          </a:lstStyle>
          <a:p>
            <a:pPr lvl="0"/>
            <a:r>
              <a:rPr lang="en-US" dirty="0" smtClean="0"/>
              <a:t>Click to add item 2</a:t>
            </a:r>
            <a:endParaRPr lang="en-US" dirty="0"/>
          </a:p>
        </p:txBody>
      </p:sp>
      <p:sp>
        <p:nvSpPr>
          <p:cNvPr id="13" name="Rectangle 7"/>
          <p:cNvSpPr>
            <a:spLocks noGrp="1"/>
          </p:cNvSpPr>
          <p:nvPr>
            <p:ph type="body" sz="quarter" idx="15" hasCustomPrompt="1"/>
          </p:nvPr>
        </p:nvSpPr>
        <p:spPr>
          <a:xfrm>
            <a:off x="914400" y="3886200"/>
            <a:ext cx="2971800" cy="457200"/>
          </a:xfrm>
          <a:prstGeom prst="roundRect">
            <a:avLst>
              <a:gd name="adj" fmla="val 16667"/>
            </a:avLst>
          </a:prstGeom>
        </p:spPr>
        <p:style>
          <a:lnRef idx="1">
            <a:schemeClr val="accent2"/>
          </a:lnRef>
          <a:fillRef idx="3">
            <a:schemeClr val="accent2"/>
          </a:fillRef>
          <a:effectRef idx="3">
            <a:schemeClr val="accent2"/>
          </a:effectRef>
          <a:fontRef idx="minor">
            <a:schemeClr val="lt1"/>
          </a:fontRef>
        </p:style>
        <p:txBody>
          <a:bodyPr vert="horz" anchor="ctr"/>
          <a:lstStyle>
            <a:lvl1pPr algn="ctr">
              <a:buFontTx/>
              <a:buNone/>
              <a:defRPr/>
            </a:lvl1pPr>
            <a:lvl2pPr>
              <a:buFontTx/>
              <a:buChar char="•"/>
              <a:defRPr/>
            </a:lvl2pPr>
            <a:lvl3pPr>
              <a:buFontTx/>
              <a:buChar char="•"/>
              <a:defRPr/>
            </a:lvl3pPr>
            <a:lvl4pPr>
              <a:buFontTx/>
              <a:buChar char="•"/>
              <a:defRPr/>
            </a:lvl4pPr>
            <a:lvl5pPr>
              <a:buFontTx/>
              <a:buChar char="•"/>
              <a:defRPr/>
            </a:lvl5pPr>
            <a:extLst/>
          </a:lstStyle>
          <a:p>
            <a:pPr lvl="0"/>
            <a:r>
              <a:rPr lang="en-US" dirty="0" smtClean="0"/>
              <a:t>Click to add item 3</a:t>
            </a:r>
            <a:endParaRPr lang="en-US" dirty="0"/>
          </a:p>
        </p:txBody>
      </p:sp>
      <p:sp>
        <p:nvSpPr>
          <p:cNvPr id="14" name="Rectangle 7"/>
          <p:cNvSpPr>
            <a:spLocks noGrp="1"/>
          </p:cNvSpPr>
          <p:nvPr>
            <p:ph type="body" sz="quarter" idx="16" hasCustomPrompt="1"/>
          </p:nvPr>
        </p:nvSpPr>
        <p:spPr>
          <a:xfrm>
            <a:off x="914400" y="4800600"/>
            <a:ext cx="2971800" cy="457200"/>
          </a:xfrm>
          <a:prstGeom prst="roundRect">
            <a:avLst>
              <a:gd name="adj" fmla="val 16667"/>
            </a:avLst>
          </a:prstGeom>
        </p:spPr>
        <p:style>
          <a:lnRef idx="1">
            <a:schemeClr val="accent2"/>
          </a:lnRef>
          <a:fillRef idx="3">
            <a:schemeClr val="accent2"/>
          </a:fillRef>
          <a:effectRef idx="3">
            <a:schemeClr val="accent2"/>
          </a:effectRef>
          <a:fontRef idx="minor">
            <a:schemeClr val="lt1"/>
          </a:fontRef>
        </p:style>
        <p:txBody>
          <a:bodyPr vert="horz" anchor="ctr"/>
          <a:lstStyle>
            <a:lvl1pPr algn="ctr">
              <a:buFontTx/>
              <a:buNone/>
              <a:defRPr/>
            </a:lvl1pPr>
            <a:lvl2pPr>
              <a:buFontTx/>
              <a:buChar char="•"/>
              <a:defRPr/>
            </a:lvl2pPr>
            <a:lvl3pPr>
              <a:buFontTx/>
              <a:buChar char="•"/>
              <a:defRPr/>
            </a:lvl3pPr>
            <a:lvl4pPr>
              <a:buFontTx/>
              <a:buChar char="•"/>
              <a:defRPr/>
            </a:lvl4pPr>
            <a:lvl5pPr>
              <a:buFontTx/>
              <a:buChar char="•"/>
              <a:defRPr/>
            </a:lvl5pPr>
            <a:extLst/>
          </a:lstStyle>
          <a:p>
            <a:pPr lvl="0"/>
            <a:r>
              <a:rPr lang="en-US" dirty="0" smtClean="0"/>
              <a:t>Click to add item 4</a:t>
            </a:r>
            <a:endParaRPr lang="en-US" dirty="0"/>
          </a:p>
        </p:txBody>
      </p:sp>
      <p:sp>
        <p:nvSpPr>
          <p:cNvPr id="10" name="Rectangle 7"/>
          <p:cNvSpPr>
            <a:spLocks noGrp="1"/>
          </p:cNvSpPr>
          <p:nvPr>
            <p:ph type="body" sz="quarter" idx="17" hasCustomPrompt="1"/>
          </p:nvPr>
        </p:nvSpPr>
        <p:spPr>
          <a:xfrm>
            <a:off x="914400" y="5715000"/>
            <a:ext cx="2971800" cy="457200"/>
          </a:xfrm>
          <a:prstGeom prst="roundRect">
            <a:avLst>
              <a:gd name="adj" fmla="val 16667"/>
            </a:avLst>
          </a:prstGeom>
        </p:spPr>
        <p:style>
          <a:lnRef idx="1">
            <a:schemeClr val="accent2"/>
          </a:lnRef>
          <a:fillRef idx="3">
            <a:schemeClr val="accent2"/>
          </a:fillRef>
          <a:effectRef idx="3">
            <a:schemeClr val="accent2"/>
          </a:effectRef>
          <a:fontRef idx="minor">
            <a:schemeClr val="lt1"/>
          </a:fontRef>
        </p:style>
        <p:txBody>
          <a:bodyPr vert="horz" anchor="ctr"/>
          <a:lstStyle>
            <a:lvl1pPr algn="ctr">
              <a:buFontTx/>
              <a:buNone/>
              <a:defRPr/>
            </a:lvl1pPr>
            <a:lvl2pPr>
              <a:buFontTx/>
              <a:buChar char="•"/>
              <a:defRPr/>
            </a:lvl2pPr>
            <a:lvl3pPr>
              <a:buFontTx/>
              <a:buChar char="•"/>
              <a:defRPr/>
            </a:lvl3pPr>
            <a:lvl4pPr>
              <a:buFontTx/>
              <a:buChar char="•"/>
              <a:defRPr/>
            </a:lvl4pPr>
            <a:lvl5pPr>
              <a:buFontTx/>
              <a:buChar char="•"/>
              <a:defRPr/>
            </a:lvl5pPr>
            <a:extLst/>
          </a:lstStyle>
          <a:p>
            <a:pPr lvl="0"/>
            <a:r>
              <a:rPr lang="en-US" dirty="0" smtClean="0"/>
              <a:t>Click to add item 5</a:t>
            </a:r>
            <a:endParaRPr lang="en-US" dirty="0"/>
          </a:p>
        </p:txBody>
      </p:sp>
      <p:sp>
        <p:nvSpPr>
          <p:cNvPr id="20" name="Rectangle 3"/>
          <p:cNvSpPr>
            <a:spLocks noGrp="1"/>
          </p:cNvSpPr>
          <p:nvPr>
            <p:ph type="dt" sz="half" idx="10"/>
          </p:nvPr>
        </p:nvSpPr>
        <p:spPr/>
        <p:txBody>
          <a:bodyPr vert="horz"/>
          <a:lstStyle>
            <a:lvl1pPr algn="r">
              <a:defRPr/>
            </a:lvl1pPr>
            <a:extLst/>
          </a:lstStyle>
          <a:p>
            <a:fld id="{743DB237-408E-4464-BE2B-BC831050B93B}" type="datetime1">
              <a:rPr lang="en-IN" smtClean="0"/>
              <a:pPr/>
              <a:t>21-04-2013</a:t>
            </a:fld>
            <a:endParaRPr lang="en-US"/>
          </a:p>
        </p:txBody>
      </p:sp>
      <p:sp>
        <p:nvSpPr>
          <p:cNvPr id="15" name="Rectangle 7"/>
          <p:cNvSpPr>
            <a:spLocks noGrp="1"/>
          </p:cNvSpPr>
          <p:nvPr>
            <p:ph type="body" sz="quarter" idx="18" hasCustomPrompt="1"/>
          </p:nvPr>
        </p:nvSpPr>
        <p:spPr>
          <a:xfrm>
            <a:off x="4800600" y="2057400"/>
            <a:ext cx="2971800" cy="457200"/>
          </a:xfrm>
          <a:prstGeom prst="roundRect">
            <a:avLst>
              <a:gd name="adj" fmla="val 16667"/>
            </a:avLst>
          </a:prstGeom>
        </p:spPr>
        <p:style>
          <a:lnRef idx="1">
            <a:schemeClr val="accent4"/>
          </a:lnRef>
          <a:fillRef idx="3">
            <a:schemeClr val="accent4"/>
          </a:fillRef>
          <a:effectRef idx="3">
            <a:schemeClr val="accent4"/>
          </a:effectRef>
          <a:fontRef idx="minor">
            <a:schemeClr val="lt1"/>
          </a:fontRef>
        </p:style>
        <p:txBody>
          <a:bodyPr vert="horz" anchor="ctr"/>
          <a:lstStyle>
            <a:lvl1pPr algn="ctr">
              <a:buFontTx/>
              <a:buNone/>
              <a:defRPr/>
            </a:lvl1pPr>
            <a:lvl2pPr>
              <a:buFontTx/>
              <a:buChar char="•"/>
              <a:defRPr/>
            </a:lvl2pPr>
            <a:lvl3pPr>
              <a:buFontTx/>
              <a:buChar char="•"/>
              <a:defRPr/>
            </a:lvl3pPr>
            <a:lvl4pPr>
              <a:buFontTx/>
              <a:buChar char="•"/>
              <a:defRPr/>
            </a:lvl4pPr>
            <a:lvl5pPr>
              <a:buFontTx/>
              <a:buChar char="•"/>
              <a:defRPr/>
            </a:lvl5pPr>
            <a:extLst/>
          </a:lstStyle>
          <a:p>
            <a:pPr lvl="0"/>
            <a:r>
              <a:rPr lang="en-US" dirty="0" smtClean="0"/>
              <a:t>Click to add match 5</a:t>
            </a:r>
            <a:endParaRPr lang="en-US" dirty="0"/>
          </a:p>
        </p:txBody>
      </p:sp>
      <p:sp>
        <p:nvSpPr>
          <p:cNvPr id="17" name="Rectangle 7"/>
          <p:cNvSpPr>
            <a:spLocks noGrp="1"/>
          </p:cNvSpPr>
          <p:nvPr>
            <p:ph type="body" sz="quarter" idx="19" hasCustomPrompt="1"/>
          </p:nvPr>
        </p:nvSpPr>
        <p:spPr>
          <a:xfrm>
            <a:off x="4800600" y="2971800"/>
            <a:ext cx="2971800" cy="457200"/>
          </a:xfrm>
          <a:prstGeom prst="roundRect">
            <a:avLst>
              <a:gd name="adj" fmla="val 16667"/>
            </a:avLst>
          </a:prstGeom>
        </p:spPr>
        <p:style>
          <a:lnRef idx="1">
            <a:schemeClr val="accent4"/>
          </a:lnRef>
          <a:fillRef idx="3">
            <a:schemeClr val="accent4"/>
          </a:fillRef>
          <a:effectRef idx="3">
            <a:schemeClr val="accent4"/>
          </a:effectRef>
          <a:fontRef idx="minor">
            <a:schemeClr val="lt1"/>
          </a:fontRef>
        </p:style>
        <p:txBody>
          <a:bodyPr vert="horz" anchor="ctr"/>
          <a:lstStyle>
            <a:lvl1pPr algn="ctr">
              <a:buFontTx/>
              <a:buNone/>
              <a:defRPr/>
            </a:lvl1pPr>
            <a:lvl2pPr>
              <a:buFontTx/>
              <a:buChar char="•"/>
              <a:defRPr/>
            </a:lvl2pPr>
            <a:lvl3pPr>
              <a:buFontTx/>
              <a:buChar char="•"/>
              <a:defRPr/>
            </a:lvl3pPr>
            <a:lvl4pPr>
              <a:buFontTx/>
              <a:buChar char="•"/>
              <a:defRPr/>
            </a:lvl4pPr>
            <a:lvl5pPr>
              <a:buFontTx/>
              <a:buChar char="•"/>
              <a:defRPr/>
            </a:lvl5pPr>
            <a:extLst/>
          </a:lstStyle>
          <a:p>
            <a:pPr lvl="0"/>
            <a:r>
              <a:rPr lang="en-US" dirty="0" smtClean="0"/>
              <a:t>Click to add match 3</a:t>
            </a:r>
            <a:endParaRPr lang="en-US" dirty="0"/>
          </a:p>
        </p:txBody>
      </p:sp>
      <p:sp>
        <p:nvSpPr>
          <p:cNvPr id="18" name="Rectangle 7"/>
          <p:cNvSpPr>
            <a:spLocks noGrp="1"/>
          </p:cNvSpPr>
          <p:nvPr>
            <p:ph type="body" sz="quarter" idx="20" hasCustomPrompt="1"/>
          </p:nvPr>
        </p:nvSpPr>
        <p:spPr>
          <a:xfrm>
            <a:off x="4800600" y="3886200"/>
            <a:ext cx="2971800" cy="457200"/>
          </a:xfrm>
          <a:prstGeom prst="roundRect">
            <a:avLst>
              <a:gd name="adj" fmla="val 16667"/>
            </a:avLst>
          </a:prstGeom>
        </p:spPr>
        <p:style>
          <a:lnRef idx="1">
            <a:schemeClr val="accent4"/>
          </a:lnRef>
          <a:fillRef idx="3">
            <a:schemeClr val="accent4"/>
          </a:fillRef>
          <a:effectRef idx="3">
            <a:schemeClr val="accent4"/>
          </a:effectRef>
          <a:fontRef idx="minor">
            <a:schemeClr val="lt1"/>
          </a:fontRef>
        </p:style>
        <p:txBody>
          <a:bodyPr vert="horz" anchor="ctr"/>
          <a:lstStyle>
            <a:lvl1pPr algn="ctr">
              <a:buFontTx/>
              <a:buNone/>
              <a:defRPr/>
            </a:lvl1pPr>
            <a:lvl2pPr>
              <a:buFontTx/>
              <a:buChar char="•"/>
              <a:defRPr/>
            </a:lvl2pPr>
            <a:lvl3pPr>
              <a:buFontTx/>
              <a:buChar char="•"/>
              <a:defRPr/>
            </a:lvl3pPr>
            <a:lvl4pPr>
              <a:buFontTx/>
              <a:buChar char="•"/>
              <a:defRPr/>
            </a:lvl4pPr>
            <a:lvl5pPr>
              <a:buFontTx/>
              <a:buChar char="•"/>
              <a:defRPr/>
            </a:lvl5pPr>
            <a:extLst/>
          </a:lstStyle>
          <a:p>
            <a:pPr lvl="0"/>
            <a:r>
              <a:rPr lang="en-US" dirty="0" smtClean="0"/>
              <a:t>Click to add match 1</a:t>
            </a:r>
            <a:endParaRPr lang="en-US" dirty="0"/>
          </a:p>
        </p:txBody>
      </p:sp>
      <p:sp>
        <p:nvSpPr>
          <p:cNvPr id="19" name="Rectangle 7"/>
          <p:cNvSpPr>
            <a:spLocks noGrp="1"/>
          </p:cNvSpPr>
          <p:nvPr>
            <p:ph type="body" sz="quarter" idx="21" hasCustomPrompt="1"/>
          </p:nvPr>
        </p:nvSpPr>
        <p:spPr>
          <a:xfrm>
            <a:off x="4800600" y="4800600"/>
            <a:ext cx="2971800" cy="457200"/>
          </a:xfrm>
          <a:prstGeom prst="roundRect">
            <a:avLst>
              <a:gd name="adj" fmla="val 16667"/>
            </a:avLst>
          </a:prstGeom>
        </p:spPr>
        <p:style>
          <a:lnRef idx="1">
            <a:schemeClr val="accent4"/>
          </a:lnRef>
          <a:fillRef idx="3">
            <a:schemeClr val="accent4"/>
          </a:fillRef>
          <a:effectRef idx="3">
            <a:schemeClr val="accent4"/>
          </a:effectRef>
          <a:fontRef idx="minor">
            <a:schemeClr val="lt1"/>
          </a:fontRef>
        </p:style>
        <p:txBody>
          <a:bodyPr vert="horz" anchor="ctr"/>
          <a:lstStyle>
            <a:lvl1pPr algn="ctr">
              <a:buFontTx/>
              <a:buNone/>
              <a:defRPr/>
            </a:lvl1pPr>
            <a:lvl2pPr>
              <a:buFontTx/>
              <a:buChar char="•"/>
              <a:defRPr/>
            </a:lvl2pPr>
            <a:lvl3pPr>
              <a:buFontTx/>
              <a:buChar char="•"/>
              <a:defRPr/>
            </a:lvl3pPr>
            <a:lvl4pPr>
              <a:buFontTx/>
              <a:buChar char="•"/>
              <a:defRPr/>
            </a:lvl4pPr>
            <a:lvl5pPr>
              <a:buFontTx/>
              <a:buChar char="•"/>
              <a:defRPr/>
            </a:lvl5pPr>
            <a:extLst/>
          </a:lstStyle>
          <a:p>
            <a:pPr lvl="0"/>
            <a:r>
              <a:rPr lang="en-US" dirty="0" smtClean="0"/>
              <a:t>Click to add match 2</a:t>
            </a:r>
            <a:endParaRPr lang="en-US" dirty="0"/>
          </a:p>
        </p:txBody>
      </p:sp>
      <p:sp>
        <p:nvSpPr>
          <p:cNvPr id="21" name="Rectangle 7"/>
          <p:cNvSpPr>
            <a:spLocks noGrp="1"/>
          </p:cNvSpPr>
          <p:nvPr>
            <p:ph type="body" sz="quarter" idx="22" hasCustomPrompt="1"/>
          </p:nvPr>
        </p:nvSpPr>
        <p:spPr>
          <a:xfrm>
            <a:off x="4800600" y="5715000"/>
            <a:ext cx="2971800" cy="457200"/>
          </a:xfrm>
          <a:prstGeom prst="roundRect">
            <a:avLst>
              <a:gd name="adj" fmla="val 16667"/>
            </a:avLst>
          </a:prstGeom>
        </p:spPr>
        <p:style>
          <a:lnRef idx="1">
            <a:schemeClr val="accent4"/>
          </a:lnRef>
          <a:fillRef idx="3">
            <a:schemeClr val="accent4"/>
          </a:fillRef>
          <a:effectRef idx="3">
            <a:schemeClr val="accent4"/>
          </a:effectRef>
          <a:fontRef idx="minor">
            <a:schemeClr val="lt1"/>
          </a:fontRef>
        </p:style>
        <p:txBody>
          <a:bodyPr vert="horz" anchor="ctr"/>
          <a:lstStyle>
            <a:lvl1pPr algn="ctr">
              <a:buFontTx/>
              <a:buNone/>
              <a:defRPr/>
            </a:lvl1pPr>
            <a:lvl2pPr>
              <a:buFontTx/>
              <a:buChar char="•"/>
              <a:defRPr/>
            </a:lvl2pPr>
            <a:lvl3pPr>
              <a:buFontTx/>
              <a:buChar char="•"/>
              <a:defRPr/>
            </a:lvl3pPr>
            <a:lvl4pPr>
              <a:buFontTx/>
              <a:buChar char="•"/>
              <a:defRPr/>
            </a:lvl4pPr>
            <a:lvl5pPr>
              <a:buFontTx/>
              <a:buChar char="•"/>
              <a:defRPr/>
            </a:lvl5pPr>
            <a:extLst/>
          </a:lstStyle>
          <a:p>
            <a:pPr lvl="0"/>
            <a:r>
              <a:rPr lang="en-US" dirty="0" smtClean="0"/>
              <a:t>Click to add match 4</a:t>
            </a:r>
            <a:endParaRPr lang="en-US" dirty="0"/>
          </a:p>
        </p:txBody>
      </p:sp>
      <p:sp>
        <p:nvSpPr>
          <p:cNvPr id="11" name="Rectangle 2"/>
          <p:cNvSpPr>
            <a:spLocks noGrp="1"/>
          </p:cNvSpPr>
          <p:nvPr>
            <p:ph type="title" hasCustomPrompt="1"/>
          </p:nvPr>
        </p:nvSpPr>
        <p:spPr/>
        <p:txBody>
          <a:bodyPr vert="horz"/>
          <a:lstStyle>
            <a:lvl1pPr algn="l">
              <a:defRPr i="1" baseline="0"/>
            </a:lvl1pPr>
            <a:extLst/>
          </a:lstStyle>
          <a:p>
            <a:r>
              <a:rPr lang="en-US" dirty="0" smtClean="0"/>
              <a:t>Click to type your question</a:t>
            </a:r>
            <a:endParaRPr lang="en-US" dirty="0"/>
          </a:p>
        </p:txBody>
      </p:sp>
      <p:sp>
        <p:nvSpPr>
          <p:cNvPr id="7" name="Rectangle 5"/>
          <p:cNvSpPr>
            <a:spLocks noGrp="1"/>
          </p:cNvSpPr>
          <p:nvPr>
            <p:ph type="sldNum" sz="quarter" idx="12"/>
          </p:nvPr>
        </p:nvSpPr>
        <p:spPr/>
        <p:txBody>
          <a:bodyPr vert="horz"/>
          <a:lstStyle>
            <a:extLst/>
          </a:lstStyle>
          <a:p>
            <a:fld id="{C75B88FA-3392-4D65-A457-DB2A9953195B}" type="slidenum">
              <a:rPr lang="en-US" smtClean="0"/>
              <a:pPr/>
              <a:t>‹#›</a:t>
            </a:fld>
            <a:endParaRPr lang="en-US"/>
          </a:p>
        </p:txBody>
      </p:sp>
      <p:cxnSp>
        <p:nvCxnSpPr>
          <p:cNvPr id="23" name="Straight Connector 23"/>
          <p:cNvCxnSpPr>
            <a:stCxn id="16" idx="3"/>
            <a:endCxn id="18" idx="1"/>
          </p:cNvCxnSpPr>
          <p:nvPr/>
        </p:nvCxnSpPr>
        <p:spPr>
          <a:xfrm>
            <a:off x="3886200" y="2286000"/>
            <a:ext cx="914400" cy="1828800"/>
          </a:xfrm>
          <a:prstGeom prst="line">
            <a:avLst/>
          </a:prstGeom>
          <a:ln w="19050" cap="flat" cmpd="sng" algn="ctr">
            <a:solidFill>
              <a:schemeClr val="accent4">
                <a:shade val="50000"/>
              </a:schemeClr>
            </a:solidFill>
            <a:prstDash val="solid"/>
            <a:headEnd type="none" w="med" len="med"/>
            <a:tailEnd type="none" w="med" len="med"/>
          </a:ln>
        </p:spPr>
        <p:style>
          <a:lnRef idx="3">
            <a:schemeClr val="accent6"/>
          </a:lnRef>
          <a:fillRef idx="0">
            <a:schemeClr val="accent6"/>
          </a:fillRef>
          <a:effectRef idx="2">
            <a:schemeClr val="accent6"/>
          </a:effectRef>
          <a:fontRef idx="minor">
            <a:schemeClr val="tx1"/>
          </a:fontRef>
        </p:style>
      </p:cxnSp>
      <p:cxnSp>
        <p:nvCxnSpPr>
          <p:cNvPr id="24" name="Straight Connector 23"/>
          <p:cNvCxnSpPr>
            <a:stCxn id="12" idx="3"/>
            <a:endCxn id="19" idx="1"/>
          </p:cNvCxnSpPr>
          <p:nvPr/>
        </p:nvCxnSpPr>
        <p:spPr>
          <a:xfrm>
            <a:off x="3886200" y="3200400"/>
            <a:ext cx="914400" cy="1828800"/>
          </a:xfrm>
          <a:prstGeom prst="line">
            <a:avLst/>
          </a:prstGeom>
          <a:ln w="19050" cap="flat" cmpd="sng" algn="ctr">
            <a:solidFill>
              <a:schemeClr val="accent4">
                <a:shade val="50000"/>
              </a:schemeClr>
            </a:solidFill>
            <a:prstDash val="solid"/>
            <a:headEnd type="none" w="med" len="med"/>
            <a:tailEnd type="none" w="med" len="med"/>
          </a:ln>
        </p:spPr>
        <p:style>
          <a:lnRef idx="3">
            <a:schemeClr val="accent6"/>
          </a:lnRef>
          <a:fillRef idx="0">
            <a:schemeClr val="accent6"/>
          </a:fillRef>
          <a:effectRef idx="2">
            <a:schemeClr val="accent6"/>
          </a:effectRef>
          <a:fontRef idx="minor">
            <a:schemeClr val="tx1"/>
          </a:fontRef>
        </p:style>
      </p:cxnSp>
      <p:cxnSp>
        <p:nvCxnSpPr>
          <p:cNvPr id="30" name="Straight Connector 23"/>
          <p:cNvCxnSpPr>
            <a:stCxn id="13" idx="3"/>
            <a:endCxn id="17" idx="1"/>
          </p:cNvCxnSpPr>
          <p:nvPr/>
        </p:nvCxnSpPr>
        <p:spPr>
          <a:xfrm flipV="1">
            <a:off x="3886200" y="3200400"/>
            <a:ext cx="914400" cy="914400"/>
          </a:xfrm>
          <a:prstGeom prst="line">
            <a:avLst/>
          </a:prstGeom>
          <a:ln w="19050" cap="flat" cmpd="sng" algn="ctr">
            <a:solidFill>
              <a:schemeClr val="accent4">
                <a:shade val="50000"/>
              </a:schemeClr>
            </a:solidFill>
            <a:prstDash val="solid"/>
            <a:headEnd type="none" w="med" len="med"/>
            <a:tailEnd type="none" w="med" len="med"/>
          </a:ln>
        </p:spPr>
        <p:style>
          <a:lnRef idx="3">
            <a:schemeClr val="accent6"/>
          </a:lnRef>
          <a:fillRef idx="0">
            <a:schemeClr val="accent6"/>
          </a:fillRef>
          <a:effectRef idx="2">
            <a:schemeClr val="accent6"/>
          </a:effectRef>
          <a:fontRef idx="minor">
            <a:schemeClr val="tx1"/>
          </a:fontRef>
        </p:style>
      </p:cxnSp>
      <p:cxnSp>
        <p:nvCxnSpPr>
          <p:cNvPr id="34" name="Straight Connector 23"/>
          <p:cNvCxnSpPr>
            <a:stCxn id="14" idx="3"/>
            <a:endCxn id="21" idx="1"/>
          </p:cNvCxnSpPr>
          <p:nvPr/>
        </p:nvCxnSpPr>
        <p:spPr>
          <a:xfrm>
            <a:off x="3886200" y="5029200"/>
            <a:ext cx="914400" cy="914400"/>
          </a:xfrm>
          <a:prstGeom prst="line">
            <a:avLst/>
          </a:prstGeom>
          <a:ln w="19050" cap="flat" cmpd="sng" algn="ctr">
            <a:solidFill>
              <a:schemeClr val="accent4">
                <a:shade val="50000"/>
              </a:schemeClr>
            </a:solidFill>
            <a:prstDash val="solid"/>
            <a:headEnd type="none" w="med" len="med"/>
            <a:tailEnd type="none" w="med" len="med"/>
          </a:ln>
        </p:spPr>
        <p:style>
          <a:lnRef idx="3">
            <a:schemeClr val="accent6"/>
          </a:lnRef>
          <a:fillRef idx="0">
            <a:schemeClr val="accent6"/>
          </a:fillRef>
          <a:effectRef idx="2">
            <a:schemeClr val="accent6"/>
          </a:effectRef>
          <a:fontRef idx="minor">
            <a:schemeClr val="tx1"/>
          </a:fontRef>
        </p:style>
      </p:cxnSp>
      <p:cxnSp>
        <p:nvCxnSpPr>
          <p:cNvPr id="39" name="Straight Connector 23"/>
          <p:cNvCxnSpPr>
            <a:stCxn id="10" idx="3"/>
            <a:endCxn id="15" idx="1"/>
          </p:cNvCxnSpPr>
          <p:nvPr/>
        </p:nvCxnSpPr>
        <p:spPr>
          <a:xfrm flipV="1">
            <a:off x="3886200" y="2286000"/>
            <a:ext cx="914400" cy="3657600"/>
          </a:xfrm>
          <a:prstGeom prst="line">
            <a:avLst/>
          </a:prstGeom>
          <a:ln w="19050" cap="flat" cmpd="sng" algn="ctr">
            <a:solidFill>
              <a:schemeClr val="accent4">
                <a:shade val="50000"/>
              </a:schemeClr>
            </a:solidFill>
            <a:prstDash val="solid"/>
            <a:headEnd type="none" w="med" len="med"/>
            <a:tailEnd type="none" w="med" len="med"/>
          </a:ln>
        </p:spPr>
        <p:style>
          <a:lnRef idx="3">
            <a:schemeClr val="accent6"/>
          </a:lnRef>
          <a:fillRef idx="0">
            <a:schemeClr val="accent6"/>
          </a:fillRef>
          <a:effectRef idx="2">
            <a:schemeClr val="accent6"/>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3"/>
                                        </p:tgtEl>
                                        <p:attrNameLst>
                                          <p:attrName>style.visibility</p:attrName>
                                        </p:attrNameLst>
                                      </p:cBhvr>
                                      <p:to>
                                        <p:strVal val="visible"/>
                                      </p:to>
                                    </p:set>
                                    <p:animEffect transition="in" filter="fade">
                                      <p:cBhvr>
                                        <p:cTn id="7" dur="500"/>
                                        <p:tgtEl>
                                          <p:spTgt spid="23"/>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24"/>
                                        </p:tgtEl>
                                        <p:attrNameLst>
                                          <p:attrName>style.visibility</p:attrName>
                                        </p:attrNameLst>
                                      </p:cBhvr>
                                      <p:to>
                                        <p:strVal val="visible"/>
                                      </p:to>
                                    </p:set>
                                    <p:animEffect transition="in" filter="fade">
                                      <p:cBhvr>
                                        <p:cTn id="12" dur="500"/>
                                        <p:tgtEl>
                                          <p:spTgt spid="24"/>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0"/>
                                        </p:tgtEl>
                                        <p:attrNameLst>
                                          <p:attrName>style.visibility</p:attrName>
                                        </p:attrNameLst>
                                      </p:cBhvr>
                                      <p:to>
                                        <p:strVal val="visible"/>
                                      </p:to>
                                    </p:set>
                                    <p:animEffect transition="in" filter="fade">
                                      <p:cBhvr>
                                        <p:cTn id="17" dur="500"/>
                                        <p:tgtEl>
                                          <p:spTgt spid="30"/>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4"/>
                                        </p:tgtEl>
                                        <p:attrNameLst>
                                          <p:attrName>style.visibility</p:attrName>
                                        </p:attrNameLst>
                                      </p:cBhvr>
                                      <p:to>
                                        <p:strVal val="visible"/>
                                      </p:to>
                                    </p:set>
                                    <p:animEffect transition="in" filter="fade">
                                      <p:cBhvr>
                                        <p:cTn id="22" dur="500"/>
                                        <p:tgtEl>
                                          <p:spTgt spid="34"/>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39"/>
                                        </p:tgtEl>
                                        <p:attrNameLst>
                                          <p:attrName>style.visibility</p:attrName>
                                        </p:attrNameLst>
                                      </p:cBhvr>
                                      <p:to>
                                        <p:strVal val="visible"/>
                                      </p:to>
                                    </p:set>
                                    <p:animEffect transition="in" filter="fade">
                                      <p:cBhvr>
                                        <p:cTn id="27" dur="500"/>
                                        <p:tgtEl>
                                          <p:spTgt spid="3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2">
        <a:schemeClr val="bg1"/>
      </p:bgRef>
    </p:bg>
    <p:spTree>
      <p:nvGrpSpPr>
        <p:cNvPr id="1" name=""/>
        <p:cNvGrpSpPr/>
        <p:nvPr/>
      </p:nvGrpSpPr>
      <p:grpSpPr>
        <a:xfrm>
          <a:off x="0" y="0"/>
          <a:ext cx="0" cy="0"/>
          <a:chOff x="0" y="0"/>
          <a:chExt cx="0" cy="0"/>
        </a:xfrm>
      </p:grpSpPr>
      <p:sp>
        <p:nvSpPr>
          <p:cNvPr id="20" name="Rectangle 2"/>
          <p:cNvSpPr>
            <a:spLocks noGrp="1"/>
          </p:cNvSpPr>
          <p:nvPr>
            <p:ph type="title"/>
          </p:nvPr>
        </p:nvSpPr>
        <p:spPr>
          <a:xfrm>
            <a:off x="914400" y="457200"/>
            <a:ext cx="7696200" cy="1143000"/>
          </a:xfrm>
          <a:prstGeom prst="rect">
            <a:avLst/>
          </a:prstGeom>
        </p:spPr>
        <p:txBody>
          <a:bodyPr vert="horz" anchor="b">
            <a:normAutofit/>
          </a:bodyPr>
          <a:lstStyle>
            <a:extLst/>
          </a:lstStyle>
          <a:p>
            <a:r>
              <a:rPr lang="en-US" smtClean="0"/>
              <a:t>Click to edit Master title style</a:t>
            </a:r>
            <a:endParaRPr lang="en-US" dirty="0"/>
          </a:p>
        </p:txBody>
      </p:sp>
      <p:sp>
        <p:nvSpPr>
          <p:cNvPr id="5" name="Rectangle 3"/>
          <p:cNvSpPr>
            <a:spLocks noGrp="1"/>
          </p:cNvSpPr>
          <p:nvPr>
            <p:ph type="body" idx="1"/>
          </p:nvPr>
        </p:nvSpPr>
        <p:spPr>
          <a:xfrm>
            <a:off x="914400" y="1905000"/>
            <a:ext cx="7467600" cy="4221163"/>
          </a:xfrm>
          <a:prstGeom prst="rect">
            <a:avLst/>
          </a:prstGeom>
        </p:spPr>
        <p:txBody>
          <a:bodyPr vert="horz">
            <a:normAutofit/>
          </a:bodyPr>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29" name="Rectangle 4"/>
          <p:cNvSpPr>
            <a:spLocks noGrp="1"/>
          </p:cNvSpPr>
          <p:nvPr>
            <p:ph type="dt" sz="half" idx="2"/>
          </p:nvPr>
        </p:nvSpPr>
        <p:spPr>
          <a:xfrm>
            <a:off x="6705600" y="6248400"/>
            <a:ext cx="1828800" cy="323850"/>
          </a:xfrm>
          <a:prstGeom prst="rect">
            <a:avLst/>
          </a:prstGeom>
        </p:spPr>
        <p:txBody>
          <a:bodyPr vert="horz" anchor="ctr"/>
          <a:lstStyle>
            <a:lvl1pPr>
              <a:defRPr sz="1100"/>
            </a:lvl1pPr>
            <a:extLst/>
          </a:lstStyle>
          <a:p>
            <a:pPr algn="r"/>
            <a:fld id="{69BB7B10-E2DC-4FBF-8BB2-D2B17B5DCD5F}" type="datetime1">
              <a:rPr lang="en-IN" sz="1100" smtClean="0"/>
              <a:pPr algn="r"/>
              <a:t>21-04-2013</a:t>
            </a:fld>
            <a:endParaRPr lang="en-US" sz="1050" dirty="0"/>
          </a:p>
        </p:txBody>
      </p:sp>
      <p:sp>
        <p:nvSpPr>
          <p:cNvPr id="18" name="Rectangle 5"/>
          <p:cNvSpPr>
            <a:spLocks noGrp="1"/>
          </p:cNvSpPr>
          <p:nvPr>
            <p:ph type="ftr" sz="quarter" idx="3"/>
          </p:nvPr>
        </p:nvSpPr>
        <p:spPr>
          <a:xfrm>
            <a:off x="457200" y="6248400"/>
            <a:ext cx="3260886" cy="323850"/>
          </a:xfrm>
          <a:prstGeom prst="rect">
            <a:avLst/>
          </a:prstGeom>
        </p:spPr>
        <p:txBody>
          <a:bodyPr vert="horz"/>
          <a:lstStyle>
            <a:lvl1pPr>
              <a:defRPr sz="1200"/>
            </a:lvl1pPr>
            <a:extLst/>
          </a:lstStyle>
          <a:p>
            <a:endParaRPr lang="en-US" sz="1200" dirty="0"/>
          </a:p>
        </p:txBody>
      </p:sp>
      <p:sp>
        <p:nvSpPr>
          <p:cNvPr id="7" name="Slide Number Placeholder 6"/>
          <p:cNvSpPr>
            <a:spLocks noGrp="1"/>
          </p:cNvSpPr>
          <p:nvPr>
            <p:ph type="sldNum" sz="quarter" idx="4"/>
          </p:nvPr>
        </p:nvSpPr>
        <p:spPr>
          <a:xfrm>
            <a:off x="8714936" y="6151098"/>
            <a:ext cx="429064" cy="457200"/>
          </a:xfrm>
          <a:prstGeom prst="rect">
            <a:avLst/>
          </a:prstGeom>
        </p:spPr>
        <p:txBody>
          <a:bodyPr vert="horz" anchor="ctr"/>
          <a:lstStyle>
            <a:lvl1pPr>
              <a:defRPr sz="1200"/>
            </a:lvl1pPr>
            <a:extLst/>
          </a:lstStyle>
          <a:p>
            <a:fld id="{169B2101-2E9F-420A-91A3-890890D84497}" type="slidenum">
              <a:rPr lang="en-US" sz="1200" smtClean="0"/>
              <a:pPr/>
              <a:t>‹#›</a:t>
            </a:fld>
            <a:endParaRPr lang="en-US" sz="1200" dirty="0"/>
          </a:p>
        </p:txBody>
      </p:sp>
      <p:grpSp>
        <p:nvGrpSpPr>
          <p:cNvPr id="2" name="Group 23"/>
          <p:cNvGrpSpPr/>
          <p:nvPr/>
        </p:nvGrpSpPr>
        <p:grpSpPr>
          <a:xfrm>
            <a:off x="11555" y="2000250"/>
            <a:ext cx="133350" cy="533400"/>
            <a:chOff x="0" y="2000250"/>
            <a:chExt cx="3733800" cy="533400"/>
          </a:xfrm>
        </p:grpSpPr>
        <p:sp>
          <p:nvSpPr>
            <p:cNvPr id="3" name="Rectangle 14"/>
            <p:cNvSpPr/>
            <p:nvPr/>
          </p:nvSpPr>
          <p:spPr>
            <a:xfrm>
              <a:off x="0" y="2381250"/>
              <a:ext cx="3733800" cy="76200"/>
            </a:xfrm>
            <a:prstGeom prst="rect">
              <a:avLst/>
            </a:prstGeom>
          </p:spPr>
          <p:style>
            <a:lnRef idx="1">
              <a:schemeClr val="accent6"/>
            </a:lnRef>
            <a:fillRef idx="3">
              <a:schemeClr val="accent6"/>
            </a:fillRef>
            <a:effectRef idx="3">
              <a:schemeClr val="accent6"/>
            </a:effectRef>
            <a:fontRef idx="minor">
              <a:schemeClr val="lt1"/>
            </a:fontRef>
          </p:style>
          <p:txBody>
            <a:bodyPr anchor="ctr"/>
            <a:lstStyle>
              <a:extLst/>
            </a:lstStyle>
            <a:p>
              <a:pPr algn="ctr"/>
              <a:endParaRPr lang="en-US"/>
            </a:p>
          </p:txBody>
        </p:sp>
        <p:sp>
          <p:nvSpPr>
            <p:cNvPr id="28" name="Rectangle 14"/>
            <p:cNvSpPr/>
            <p:nvPr/>
          </p:nvSpPr>
          <p:spPr>
            <a:xfrm>
              <a:off x="0" y="2305050"/>
              <a:ext cx="3733800" cy="76200"/>
            </a:xfrm>
            <a:prstGeom prst="rect">
              <a:avLst/>
            </a:prstGeom>
          </p:spPr>
          <p:style>
            <a:lnRef idx="1">
              <a:schemeClr val="accent5"/>
            </a:lnRef>
            <a:fillRef idx="3">
              <a:schemeClr val="accent5"/>
            </a:fillRef>
            <a:effectRef idx="3">
              <a:schemeClr val="accent5"/>
            </a:effectRef>
            <a:fontRef idx="minor">
              <a:schemeClr val="lt1"/>
            </a:fontRef>
          </p:style>
          <p:txBody>
            <a:bodyPr anchor="ctr"/>
            <a:lstStyle>
              <a:extLst/>
            </a:lstStyle>
            <a:p>
              <a:pPr algn="ctr"/>
              <a:endParaRPr lang="en-US"/>
            </a:p>
          </p:txBody>
        </p:sp>
        <p:sp>
          <p:nvSpPr>
            <p:cNvPr id="4" name="Rectangle 14"/>
            <p:cNvSpPr/>
            <p:nvPr/>
          </p:nvSpPr>
          <p:spPr>
            <a:xfrm>
              <a:off x="0" y="2228850"/>
              <a:ext cx="3733800" cy="76200"/>
            </a:xfrm>
            <a:prstGeom prst="rect">
              <a:avLst/>
            </a:prstGeom>
          </p:spPr>
          <p:style>
            <a:lnRef idx="1">
              <a:schemeClr val="accent4"/>
            </a:lnRef>
            <a:fillRef idx="3">
              <a:schemeClr val="accent4"/>
            </a:fillRef>
            <a:effectRef idx="3">
              <a:schemeClr val="accent4"/>
            </a:effectRef>
            <a:fontRef idx="minor">
              <a:schemeClr val="lt1"/>
            </a:fontRef>
          </p:style>
          <p:txBody>
            <a:bodyPr anchor="ctr"/>
            <a:lstStyle>
              <a:extLst/>
            </a:lstStyle>
            <a:p>
              <a:pPr algn="ctr"/>
              <a:endParaRPr lang="en-US"/>
            </a:p>
          </p:txBody>
        </p:sp>
        <p:sp>
          <p:nvSpPr>
            <p:cNvPr id="12" name="Rectangle 14"/>
            <p:cNvSpPr/>
            <p:nvPr/>
          </p:nvSpPr>
          <p:spPr>
            <a:xfrm>
              <a:off x="0" y="2152650"/>
              <a:ext cx="3733800" cy="76200"/>
            </a:xfrm>
            <a:prstGeom prst="rect">
              <a:avLst/>
            </a:prstGeom>
          </p:spPr>
          <p:style>
            <a:lnRef idx="1">
              <a:schemeClr val="accent3"/>
            </a:lnRef>
            <a:fillRef idx="3">
              <a:schemeClr val="accent3"/>
            </a:fillRef>
            <a:effectRef idx="3">
              <a:schemeClr val="accent3"/>
            </a:effectRef>
            <a:fontRef idx="minor">
              <a:schemeClr val="lt1"/>
            </a:fontRef>
          </p:style>
          <p:txBody>
            <a:bodyPr anchor="ctr"/>
            <a:lstStyle>
              <a:extLst/>
            </a:lstStyle>
            <a:p>
              <a:pPr algn="ctr"/>
              <a:endParaRPr lang="en-US"/>
            </a:p>
          </p:txBody>
        </p:sp>
        <p:sp>
          <p:nvSpPr>
            <p:cNvPr id="9" name="Rectangle 14"/>
            <p:cNvSpPr/>
            <p:nvPr/>
          </p:nvSpPr>
          <p:spPr>
            <a:xfrm>
              <a:off x="0" y="2076450"/>
              <a:ext cx="3733800" cy="76200"/>
            </a:xfrm>
            <a:prstGeom prst="rect">
              <a:avLst/>
            </a:prstGeom>
          </p:spPr>
          <p:style>
            <a:lnRef idx="1">
              <a:schemeClr val="accent2"/>
            </a:lnRef>
            <a:fillRef idx="3">
              <a:schemeClr val="accent2"/>
            </a:fillRef>
            <a:effectRef idx="3">
              <a:schemeClr val="accent2"/>
            </a:effectRef>
            <a:fontRef idx="minor">
              <a:schemeClr val="lt1"/>
            </a:fontRef>
          </p:style>
          <p:txBody>
            <a:bodyPr anchor="ctr"/>
            <a:lstStyle>
              <a:extLst/>
            </a:lstStyle>
            <a:p>
              <a:pPr algn="ctr"/>
              <a:endParaRPr lang="en-US"/>
            </a:p>
          </p:txBody>
        </p:sp>
        <p:sp>
          <p:nvSpPr>
            <p:cNvPr id="11" name="Rectangle 14"/>
            <p:cNvSpPr/>
            <p:nvPr/>
          </p:nvSpPr>
          <p:spPr>
            <a:xfrm>
              <a:off x="0" y="2000250"/>
              <a:ext cx="3733800" cy="76200"/>
            </a:xfrm>
            <a:prstGeom prst="rect">
              <a:avLst/>
            </a:prstGeom>
          </p:spPr>
          <p:style>
            <a:lnRef idx="1">
              <a:schemeClr val="accent1"/>
            </a:lnRef>
            <a:fillRef idx="3">
              <a:schemeClr val="accent1"/>
            </a:fillRef>
            <a:effectRef idx="3">
              <a:schemeClr val="accent1"/>
            </a:effectRef>
            <a:fontRef idx="minor">
              <a:schemeClr val="lt1"/>
            </a:fontRef>
          </p:style>
          <p:txBody>
            <a:bodyPr anchor="ctr"/>
            <a:lstStyle>
              <a:extLst/>
            </a:lstStyle>
            <a:p>
              <a:pPr algn="ctr"/>
              <a:endParaRPr lang="en-US"/>
            </a:p>
          </p:txBody>
        </p:sp>
        <p:sp>
          <p:nvSpPr>
            <p:cNvPr id="31" name="Rectangle 14"/>
            <p:cNvSpPr/>
            <p:nvPr/>
          </p:nvSpPr>
          <p:spPr>
            <a:xfrm>
              <a:off x="0" y="2457450"/>
              <a:ext cx="3733800" cy="76200"/>
            </a:xfrm>
            <a:prstGeom prst="rect">
              <a:avLst/>
            </a:prstGeom>
          </p:spPr>
          <p:style>
            <a:lnRef idx="1">
              <a:schemeClr val="accent1"/>
            </a:lnRef>
            <a:fillRef idx="3">
              <a:schemeClr val="accent1"/>
            </a:fillRef>
            <a:effectRef idx="3">
              <a:schemeClr val="accent1"/>
            </a:effectRef>
            <a:fontRef idx="minor">
              <a:schemeClr val="lt1"/>
            </a:fontRef>
          </p:style>
          <p:txBody>
            <a:bodyPr anchor="ctr"/>
            <a:lstStyle>
              <a:extLst/>
            </a:lstStyle>
            <a:p>
              <a:pPr algn="ctr"/>
              <a:endParaRPr lang="en-US"/>
            </a:p>
          </p:txBody>
        </p:sp>
      </p:grpSp>
      <p:grpSp>
        <p:nvGrpSpPr>
          <p:cNvPr id="10" name="Group 35"/>
          <p:cNvGrpSpPr/>
          <p:nvPr/>
        </p:nvGrpSpPr>
        <p:grpSpPr>
          <a:xfrm>
            <a:off x="8584055" y="2000250"/>
            <a:ext cx="552450" cy="542925"/>
            <a:chOff x="8667750" y="2000250"/>
            <a:chExt cx="476250" cy="542925"/>
          </a:xfrm>
        </p:grpSpPr>
        <p:sp>
          <p:nvSpPr>
            <p:cNvPr id="13" name="Rectangle 14"/>
            <p:cNvSpPr/>
            <p:nvPr/>
          </p:nvSpPr>
          <p:spPr>
            <a:xfrm>
              <a:off x="8667750" y="2381250"/>
              <a:ext cx="476250" cy="76200"/>
            </a:xfrm>
            <a:prstGeom prst="rect">
              <a:avLst/>
            </a:prstGeom>
          </p:spPr>
          <p:style>
            <a:lnRef idx="1">
              <a:schemeClr val="accent6"/>
            </a:lnRef>
            <a:fillRef idx="3">
              <a:schemeClr val="accent6"/>
            </a:fillRef>
            <a:effectRef idx="3">
              <a:schemeClr val="accent6"/>
            </a:effectRef>
            <a:fontRef idx="minor">
              <a:schemeClr val="lt1"/>
            </a:fontRef>
          </p:style>
          <p:txBody>
            <a:bodyPr anchor="ctr"/>
            <a:lstStyle>
              <a:extLst/>
            </a:lstStyle>
            <a:p>
              <a:pPr algn="ctr"/>
              <a:endParaRPr lang="en-US"/>
            </a:p>
          </p:txBody>
        </p:sp>
        <p:sp>
          <p:nvSpPr>
            <p:cNvPr id="24" name="Rectangle 14"/>
            <p:cNvSpPr/>
            <p:nvPr/>
          </p:nvSpPr>
          <p:spPr>
            <a:xfrm>
              <a:off x="8667750" y="2305050"/>
              <a:ext cx="476250" cy="76200"/>
            </a:xfrm>
            <a:prstGeom prst="rect">
              <a:avLst/>
            </a:prstGeom>
          </p:spPr>
          <p:style>
            <a:lnRef idx="1">
              <a:schemeClr val="accent5"/>
            </a:lnRef>
            <a:fillRef idx="3">
              <a:schemeClr val="accent5"/>
            </a:fillRef>
            <a:effectRef idx="3">
              <a:schemeClr val="accent5"/>
            </a:effectRef>
            <a:fontRef idx="minor">
              <a:schemeClr val="lt1"/>
            </a:fontRef>
          </p:style>
          <p:txBody>
            <a:bodyPr anchor="ctr"/>
            <a:lstStyle>
              <a:extLst/>
            </a:lstStyle>
            <a:p>
              <a:pPr algn="ctr"/>
              <a:endParaRPr lang="en-US"/>
            </a:p>
          </p:txBody>
        </p:sp>
        <p:sp>
          <p:nvSpPr>
            <p:cNvPr id="19" name="Rectangle 14"/>
            <p:cNvSpPr/>
            <p:nvPr/>
          </p:nvSpPr>
          <p:spPr>
            <a:xfrm>
              <a:off x="8667750" y="2228850"/>
              <a:ext cx="476250" cy="76200"/>
            </a:xfrm>
            <a:prstGeom prst="rect">
              <a:avLst/>
            </a:prstGeom>
          </p:spPr>
          <p:style>
            <a:lnRef idx="1">
              <a:schemeClr val="accent4"/>
            </a:lnRef>
            <a:fillRef idx="3">
              <a:schemeClr val="accent4"/>
            </a:fillRef>
            <a:effectRef idx="3">
              <a:schemeClr val="accent4"/>
            </a:effectRef>
            <a:fontRef idx="minor">
              <a:schemeClr val="lt1"/>
            </a:fontRef>
          </p:style>
          <p:txBody>
            <a:bodyPr anchor="ctr"/>
            <a:lstStyle>
              <a:extLst/>
            </a:lstStyle>
            <a:p>
              <a:pPr algn="ctr"/>
              <a:endParaRPr lang="en-US" dirty="0"/>
            </a:p>
          </p:txBody>
        </p:sp>
        <p:sp>
          <p:nvSpPr>
            <p:cNvPr id="30" name="Rectangle 14"/>
            <p:cNvSpPr/>
            <p:nvPr/>
          </p:nvSpPr>
          <p:spPr>
            <a:xfrm>
              <a:off x="8667750" y="2152650"/>
              <a:ext cx="476250" cy="76200"/>
            </a:xfrm>
            <a:prstGeom prst="rect">
              <a:avLst/>
            </a:prstGeom>
          </p:spPr>
          <p:style>
            <a:lnRef idx="1">
              <a:schemeClr val="accent3"/>
            </a:lnRef>
            <a:fillRef idx="3">
              <a:schemeClr val="accent3"/>
            </a:fillRef>
            <a:effectRef idx="3">
              <a:schemeClr val="accent3"/>
            </a:effectRef>
            <a:fontRef idx="minor">
              <a:schemeClr val="lt1"/>
            </a:fontRef>
          </p:style>
          <p:txBody>
            <a:bodyPr anchor="ctr"/>
            <a:lstStyle>
              <a:extLst/>
            </a:lstStyle>
            <a:p>
              <a:pPr algn="ctr"/>
              <a:endParaRPr lang="en-US" dirty="0"/>
            </a:p>
          </p:txBody>
        </p:sp>
        <p:sp>
          <p:nvSpPr>
            <p:cNvPr id="17" name="Rectangle 14"/>
            <p:cNvSpPr/>
            <p:nvPr/>
          </p:nvSpPr>
          <p:spPr>
            <a:xfrm>
              <a:off x="8667750" y="2076450"/>
              <a:ext cx="476250" cy="76200"/>
            </a:xfrm>
            <a:prstGeom prst="rect">
              <a:avLst/>
            </a:prstGeom>
          </p:spPr>
          <p:style>
            <a:lnRef idx="1">
              <a:schemeClr val="accent2"/>
            </a:lnRef>
            <a:fillRef idx="3">
              <a:schemeClr val="accent2"/>
            </a:fillRef>
            <a:effectRef idx="3">
              <a:schemeClr val="accent2"/>
            </a:effectRef>
            <a:fontRef idx="minor">
              <a:schemeClr val="lt1"/>
            </a:fontRef>
          </p:style>
          <p:txBody>
            <a:bodyPr anchor="ctr"/>
            <a:lstStyle>
              <a:extLst/>
            </a:lstStyle>
            <a:p>
              <a:pPr algn="ctr"/>
              <a:endParaRPr lang="en-US"/>
            </a:p>
          </p:txBody>
        </p:sp>
        <p:sp>
          <p:nvSpPr>
            <p:cNvPr id="16" name="Rectangle 14"/>
            <p:cNvSpPr/>
            <p:nvPr/>
          </p:nvSpPr>
          <p:spPr>
            <a:xfrm>
              <a:off x="8667750" y="2000250"/>
              <a:ext cx="476250" cy="76200"/>
            </a:xfrm>
            <a:prstGeom prst="rect">
              <a:avLst/>
            </a:prstGeom>
          </p:spPr>
          <p:style>
            <a:lnRef idx="1">
              <a:schemeClr val="accent1"/>
            </a:lnRef>
            <a:fillRef idx="3">
              <a:schemeClr val="accent1"/>
            </a:fillRef>
            <a:effectRef idx="3">
              <a:schemeClr val="accent1"/>
            </a:effectRef>
            <a:fontRef idx="minor">
              <a:schemeClr val="lt1"/>
            </a:fontRef>
          </p:style>
          <p:txBody>
            <a:bodyPr anchor="ctr"/>
            <a:lstStyle>
              <a:extLst/>
            </a:lstStyle>
            <a:p>
              <a:pPr algn="ctr"/>
              <a:endParaRPr lang="en-US"/>
            </a:p>
          </p:txBody>
        </p:sp>
        <p:sp>
          <p:nvSpPr>
            <p:cNvPr id="15" name="Rectangle 14"/>
            <p:cNvSpPr/>
            <p:nvPr/>
          </p:nvSpPr>
          <p:spPr>
            <a:xfrm>
              <a:off x="8667750" y="2466975"/>
              <a:ext cx="476250" cy="76200"/>
            </a:xfrm>
            <a:prstGeom prst="rect">
              <a:avLst/>
            </a:prstGeom>
          </p:spPr>
          <p:style>
            <a:lnRef idx="1">
              <a:schemeClr val="accent1"/>
            </a:lnRef>
            <a:fillRef idx="3">
              <a:schemeClr val="accent1"/>
            </a:fillRef>
            <a:effectRef idx="3">
              <a:schemeClr val="accent1"/>
            </a:effectRef>
            <a:fontRef idx="minor">
              <a:schemeClr val="lt1"/>
            </a:fontRef>
          </p:style>
          <p:txBody>
            <a:bodyPr anchor="ctr"/>
            <a:lstStyle>
              <a:extLst/>
            </a:lstStyle>
            <a:p>
              <a:pPr algn="ctr"/>
              <a:endParaRPr lang="en-US"/>
            </a:p>
          </p:txBody>
        </p:sp>
      </p:grpSp>
      <p:sp>
        <p:nvSpPr>
          <p:cNvPr id="23" name="Oval 28"/>
          <p:cNvSpPr/>
          <p:nvPr/>
        </p:nvSpPr>
        <p:spPr>
          <a:xfrm>
            <a:off x="8572500" y="6324600"/>
            <a:ext cx="152400" cy="152400"/>
          </a:xfrm>
          <a:prstGeom prst="ellipse">
            <a:avLst/>
          </a:prstGeom>
          <a:effectLst/>
        </p:spPr>
        <p:style>
          <a:lnRef idx="1">
            <a:schemeClr val="accent4"/>
          </a:lnRef>
          <a:fillRef idx="3">
            <a:schemeClr val="accent4"/>
          </a:fillRef>
          <a:effectRef idx="3">
            <a:schemeClr val="accent4"/>
          </a:effectRef>
          <a:fontRef idx="minor">
            <a:schemeClr val="lt1"/>
          </a:fontRef>
        </p:style>
        <p:txBody>
          <a:bodyPr anchor="ctr"/>
          <a:lstStyle>
            <a:extLst/>
          </a:lstStyle>
          <a:p>
            <a:pPr algn="ctr"/>
            <a:endParaRPr lang="en-US"/>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Lst>
  <p:timing>
    <p:tnLst>
      <p:par>
        <p:cTn id="1" dur="indefinite" restart="never" nodeType="tmRoot"/>
      </p:par>
    </p:tnLst>
  </p:timing>
  <p:hf hdr="0" ftr="0"/>
  <p:txStyles>
    <p:titleStyle>
      <a:lvl1pPr algn="l" rtl="0" eaLnBrk="1" latinLnBrk="0" hangingPunct="1">
        <a:spcBef>
          <a:spcPct val="0"/>
        </a:spcBef>
        <a:buNone/>
        <a:defRPr sz="3600">
          <a:solidFill>
            <a:schemeClr val="tx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extLst/>
    </p:titleStyle>
    <p:bodyStyle>
      <a:lvl1pPr marL="342900" indent="-342900" algn="l" rtl="0" eaLnBrk="1" latinLnBrk="0" hangingPunct="1">
        <a:spcBef>
          <a:spcPct val="20000"/>
        </a:spcBef>
        <a:buChar char="•"/>
        <a:defRPr sz="2000">
          <a:solidFill>
            <a:schemeClr val="tx1"/>
          </a:solidFill>
          <a:latin typeface="+mn-lt"/>
          <a:ea typeface="+mn-ea"/>
          <a:cs typeface="+mn-cs"/>
        </a:defRPr>
      </a:lvl1pPr>
      <a:lvl2pPr marL="742950" indent="-285750" algn="l" rtl="0" eaLnBrk="1" latinLnBrk="0" hangingPunct="1">
        <a:spcBef>
          <a:spcPct val="20000"/>
        </a:spcBef>
        <a:buChar char="–"/>
        <a:defRPr sz="2000">
          <a:solidFill>
            <a:schemeClr val="tx1"/>
          </a:solidFill>
          <a:latin typeface="+mn-lt"/>
          <a:ea typeface="+mn-ea"/>
          <a:cs typeface="+mn-cs"/>
        </a:defRPr>
      </a:lvl2pPr>
      <a:lvl3pPr marL="1143000" indent="-228600" algn="l" rtl="0" eaLnBrk="1" latinLnBrk="0" hangingPunct="1">
        <a:spcBef>
          <a:spcPct val="20000"/>
        </a:spcBef>
        <a:buChar char="•"/>
        <a:defRPr sz="2000">
          <a:solidFill>
            <a:schemeClr val="tx1"/>
          </a:solidFill>
          <a:latin typeface="+mn-lt"/>
          <a:ea typeface="+mn-ea"/>
          <a:cs typeface="+mn-cs"/>
        </a:defRPr>
      </a:lvl3pPr>
      <a:lvl4pPr marL="1600200" indent="-228600" algn="l" rtl="0" eaLnBrk="1" latinLnBrk="0" hangingPunct="1">
        <a:spcBef>
          <a:spcPct val="20000"/>
        </a:spcBef>
        <a:buChar char="–"/>
        <a:defRPr sz="2000">
          <a:solidFill>
            <a:schemeClr val="tx1"/>
          </a:solidFill>
          <a:latin typeface="+mn-lt"/>
          <a:ea typeface="+mn-ea"/>
          <a:cs typeface="+mn-cs"/>
        </a:defRPr>
      </a:lvl4pPr>
      <a:lvl5pPr marL="2057400" indent="-228600" algn="l" rtl="0" eaLnBrk="1" latinLnBrk="0" hangingPunct="1">
        <a:spcBef>
          <a:spcPct val="20000"/>
        </a:spcBef>
        <a:buChar char="»"/>
        <a:defRPr sz="2000">
          <a:solidFill>
            <a:schemeClr val="tx1"/>
          </a:solidFill>
          <a:latin typeface="+mn-lt"/>
          <a:ea typeface="+mn-ea"/>
          <a:cs typeface="+mn-cs"/>
        </a:defRPr>
      </a:lvl5pPr>
      <a:lvl6pPr marL="2514600" indent="-228600" algn="l" rtl="0" eaLnBrk="1" latinLnBrk="0" hangingPunct="1">
        <a:spcBef>
          <a:spcPct val="20000"/>
        </a:spcBef>
        <a:buChar char="•"/>
        <a:defRPr sz="2000">
          <a:solidFill>
            <a:schemeClr val="tx1"/>
          </a:solidFill>
          <a:latin typeface="+mn-lt"/>
          <a:ea typeface="+mn-ea"/>
          <a:cs typeface="+mn-cs"/>
        </a:defRPr>
      </a:lvl6pPr>
      <a:lvl7pPr marL="2971800" indent="-228600" algn="l" rtl="0" eaLnBrk="1" latinLnBrk="0" hangingPunct="1">
        <a:spcBef>
          <a:spcPct val="20000"/>
        </a:spcBef>
        <a:buChar char="•"/>
        <a:defRPr sz="2000">
          <a:solidFill>
            <a:schemeClr val="tx1"/>
          </a:solidFill>
          <a:latin typeface="+mn-lt"/>
          <a:ea typeface="+mn-ea"/>
          <a:cs typeface="+mn-cs"/>
        </a:defRPr>
      </a:lvl7pPr>
      <a:lvl8pPr marL="3429000" indent="-228600" algn="l" rtl="0" eaLnBrk="1" latinLnBrk="0" hangingPunct="1">
        <a:spcBef>
          <a:spcPct val="20000"/>
        </a:spcBef>
        <a:buChar char="•"/>
        <a:defRPr sz="2000">
          <a:solidFill>
            <a:schemeClr val="tx1"/>
          </a:solidFill>
          <a:latin typeface="+mn-lt"/>
          <a:ea typeface="+mn-ea"/>
          <a:cs typeface="+mn-cs"/>
        </a:defRPr>
      </a:lvl8pPr>
      <a:lvl9pPr marL="3886200" indent="-228600" algn="l" rtl="0" eaLnBrk="1" latinLnBrk="0" hangingPunct="1">
        <a:spcBef>
          <a:spcPct val="20000"/>
        </a:spcBef>
        <a:buChar char="•"/>
        <a:defRPr sz="2000">
          <a:solidFill>
            <a:schemeClr val="tx1"/>
          </a:solidFill>
          <a:latin typeface="+mn-lt"/>
          <a:ea typeface="+mn-ea"/>
          <a:cs typeface="+mn-cs"/>
        </a:defRPr>
      </a:lvl9pPr>
      <a:extLst/>
    </p:bodyStyle>
    <p:otherStyle>
      <a:lvl1pPr marL="0" algn="l" rtl="0" eaLnBrk="1" hangingPunct="1">
        <a:defRPr>
          <a:solidFill>
            <a:schemeClr val="tx1"/>
          </a:solidFill>
          <a:latin typeface="+mn-lt"/>
          <a:ea typeface="+mn-ea"/>
          <a:cs typeface="+mn-cs"/>
        </a:defRPr>
      </a:lvl1pPr>
      <a:lvl2pPr marL="457200" algn="l" rtl="0" eaLnBrk="1" hangingPunct="1">
        <a:defRPr>
          <a:solidFill>
            <a:schemeClr val="tx1"/>
          </a:solidFill>
          <a:latin typeface="+mn-lt"/>
          <a:ea typeface="+mn-ea"/>
          <a:cs typeface="+mn-cs"/>
        </a:defRPr>
      </a:lvl2pPr>
      <a:lvl3pPr marL="914400" algn="l" rtl="0" eaLnBrk="1" hangingPunct="1">
        <a:defRPr>
          <a:solidFill>
            <a:schemeClr val="tx1"/>
          </a:solidFill>
          <a:latin typeface="+mn-lt"/>
          <a:ea typeface="+mn-ea"/>
          <a:cs typeface="+mn-cs"/>
        </a:defRPr>
      </a:lvl3pPr>
      <a:lvl4pPr marL="1371600" algn="l" rtl="0" eaLnBrk="1" hangingPunct="1">
        <a:defRPr>
          <a:solidFill>
            <a:schemeClr val="tx1"/>
          </a:solidFill>
          <a:latin typeface="+mn-lt"/>
          <a:ea typeface="+mn-ea"/>
          <a:cs typeface="+mn-cs"/>
        </a:defRPr>
      </a:lvl4pPr>
      <a:lvl5pPr marL="1828800" algn="l" rtl="0" eaLnBrk="1" hangingPunct="1">
        <a:defRPr>
          <a:solidFill>
            <a:schemeClr val="tx1"/>
          </a:solidFill>
          <a:latin typeface="+mn-lt"/>
          <a:ea typeface="+mn-ea"/>
          <a:cs typeface="+mn-cs"/>
        </a:defRPr>
      </a:lvl5pPr>
      <a:lvl6pPr marL="2286000" algn="l" rtl="0" eaLnBrk="1" hangingPunct="1">
        <a:defRPr>
          <a:solidFill>
            <a:schemeClr val="tx1"/>
          </a:solidFill>
          <a:latin typeface="+mn-lt"/>
          <a:ea typeface="+mn-ea"/>
          <a:cs typeface="+mn-cs"/>
        </a:defRPr>
      </a:lvl6pPr>
      <a:lvl7pPr marL="2743200" algn="l" rtl="0" eaLnBrk="1" hangingPunct="1">
        <a:defRPr>
          <a:solidFill>
            <a:schemeClr val="tx1"/>
          </a:solidFill>
          <a:latin typeface="+mn-lt"/>
          <a:ea typeface="+mn-ea"/>
          <a:cs typeface="+mn-cs"/>
        </a:defRPr>
      </a:lvl7pPr>
      <a:lvl8pPr marL="3200400" algn="l" rtl="0" eaLnBrk="1" hangingPunct="1">
        <a:defRPr>
          <a:solidFill>
            <a:schemeClr val="tx1"/>
          </a:solidFill>
          <a:latin typeface="+mn-lt"/>
          <a:ea typeface="+mn-ea"/>
          <a:cs typeface="+mn-cs"/>
        </a:defRPr>
      </a:lvl8pPr>
      <a:lvl9pPr marL="3657600" algn="l" rtl="0" eaLnBrk="1" hangingPunct="1">
        <a:defRPr>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1.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6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6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5.xml"/></Relationships>
</file>

<file path=ppt/slides/_rels/slide7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8.xml"/></Relationships>
</file>

<file path=ppt/slides/_rels/slide72.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9.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 name="Oval 28"/>
          <p:cNvSpPr/>
          <p:nvPr/>
        </p:nvSpPr>
        <p:spPr>
          <a:xfrm>
            <a:off x="8572500" y="6038850"/>
            <a:ext cx="152400" cy="152400"/>
          </a:xfrm>
          <a:prstGeom prst="ellipse">
            <a:avLst/>
          </a:prstGeom>
        </p:spPr>
        <p:style>
          <a:lnRef idx="1">
            <a:schemeClr val="accent6"/>
          </a:lnRef>
          <a:fillRef idx="3">
            <a:schemeClr val="accent6"/>
          </a:fillRef>
          <a:effectRef idx="3">
            <a:schemeClr val="accent6"/>
          </a:effectRef>
          <a:fontRef idx="minor">
            <a:schemeClr val="lt1"/>
          </a:fontRef>
        </p:style>
        <p:txBody>
          <a:bodyPr anchor="ctr"/>
          <a:lstStyle>
            <a:extLst/>
          </a:lstStyle>
          <a:p>
            <a:pPr algn="ctr"/>
            <a:endParaRPr lang="en-US" dirty="0"/>
          </a:p>
        </p:txBody>
      </p:sp>
      <p:sp>
        <p:nvSpPr>
          <p:cNvPr id="27" name="Oval 28"/>
          <p:cNvSpPr/>
          <p:nvPr/>
        </p:nvSpPr>
        <p:spPr>
          <a:xfrm>
            <a:off x="8572500" y="6324600"/>
            <a:ext cx="152400" cy="152400"/>
          </a:xfrm>
          <a:prstGeom prst="ellipse">
            <a:avLst/>
          </a:prstGeom>
        </p:spPr>
        <p:style>
          <a:lnRef idx="1">
            <a:schemeClr val="accent4"/>
          </a:lnRef>
          <a:fillRef idx="3">
            <a:schemeClr val="accent4"/>
          </a:fillRef>
          <a:effectRef idx="3">
            <a:schemeClr val="accent4"/>
          </a:effectRef>
          <a:fontRef idx="minor">
            <a:schemeClr val="lt1"/>
          </a:fontRef>
        </p:style>
        <p:txBody>
          <a:bodyPr anchor="ctr"/>
          <a:lstStyle>
            <a:extLst/>
          </a:lstStyle>
          <a:p>
            <a:pPr algn="ctr"/>
            <a:endParaRPr lang="en-US"/>
          </a:p>
        </p:txBody>
      </p:sp>
      <p:sp>
        <p:nvSpPr>
          <p:cNvPr id="4" name="Oval 28"/>
          <p:cNvSpPr/>
          <p:nvPr/>
        </p:nvSpPr>
        <p:spPr>
          <a:xfrm>
            <a:off x="8572500" y="5476875"/>
            <a:ext cx="152400" cy="152400"/>
          </a:xfrm>
          <a:prstGeom prst="ellipse">
            <a:avLst/>
          </a:prstGeom>
        </p:spPr>
        <p:style>
          <a:lnRef idx="1">
            <a:schemeClr val="accent1"/>
          </a:lnRef>
          <a:fillRef idx="3">
            <a:schemeClr val="accent1"/>
          </a:fillRef>
          <a:effectRef idx="3">
            <a:schemeClr val="accent1"/>
          </a:effectRef>
          <a:fontRef idx="minor">
            <a:schemeClr val="lt1"/>
          </a:fontRef>
        </p:style>
        <p:txBody>
          <a:bodyPr anchor="ctr"/>
          <a:lstStyle>
            <a:extLst/>
          </a:lstStyle>
          <a:p>
            <a:pPr algn="ctr"/>
            <a:endParaRPr lang="en-US"/>
          </a:p>
        </p:txBody>
      </p:sp>
      <p:sp>
        <p:nvSpPr>
          <p:cNvPr id="12" name="Oval 28"/>
          <p:cNvSpPr/>
          <p:nvPr/>
        </p:nvSpPr>
        <p:spPr>
          <a:xfrm>
            <a:off x="8572500" y="5753100"/>
            <a:ext cx="152400" cy="152400"/>
          </a:xfrm>
          <a:prstGeom prst="ellipse">
            <a:avLst/>
          </a:prstGeom>
        </p:spPr>
        <p:style>
          <a:lnRef idx="1">
            <a:schemeClr val="accent3"/>
          </a:lnRef>
          <a:fillRef idx="3">
            <a:schemeClr val="accent3"/>
          </a:fillRef>
          <a:effectRef idx="3">
            <a:schemeClr val="accent3"/>
          </a:effectRef>
          <a:fontRef idx="minor">
            <a:schemeClr val="lt1"/>
          </a:fontRef>
        </p:style>
        <p:txBody>
          <a:bodyPr anchor="ctr"/>
          <a:lstStyle>
            <a:extLst/>
          </a:lstStyle>
          <a:p>
            <a:pPr algn="ctr"/>
            <a:endParaRPr lang="en-US"/>
          </a:p>
        </p:txBody>
      </p:sp>
      <p:sp>
        <p:nvSpPr>
          <p:cNvPr id="10" name="Rectangle 24"/>
          <p:cNvSpPr>
            <a:spLocks noGrp="1"/>
          </p:cNvSpPr>
          <p:nvPr>
            <p:ph type="ctrTitle"/>
          </p:nvPr>
        </p:nvSpPr>
        <p:spPr/>
        <p:txBody>
          <a:bodyPr>
            <a:normAutofit fontScale="90000"/>
          </a:bodyPr>
          <a:lstStyle>
            <a:extLst/>
          </a:lstStyle>
          <a:p>
            <a:r>
              <a:rPr lang="en-US" dirty="0" smtClean="0"/>
              <a:t>Quiz Show</a:t>
            </a:r>
            <a:br>
              <a:rPr lang="en-US" dirty="0" smtClean="0"/>
            </a:br>
            <a:r>
              <a:rPr lang="en-US" dirty="0" smtClean="0"/>
              <a:t>commercial law</a:t>
            </a:r>
            <a:r>
              <a:rPr lang="en-US" sz="4900" dirty="0" smtClean="0"/>
              <a:t/>
            </a:r>
            <a:br>
              <a:rPr lang="en-US" sz="4900" dirty="0" smtClean="0"/>
            </a:br>
            <a:r>
              <a:rPr lang="en-US" sz="4900" dirty="0" smtClean="0"/>
              <a:t>By</a:t>
            </a:r>
            <a:br>
              <a:rPr lang="en-US" sz="4900" dirty="0" smtClean="0"/>
            </a:br>
            <a:r>
              <a:rPr lang="en-US" sz="4900" dirty="0" err="1" smtClean="0"/>
              <a:t>T.Venkataramanan</a:t>
            </a:r>
            <a:r>
              <a:rPr lang="en-US" sz="4900" dirty="0" smtClean="0"/>
              <a:t>.</a:t>
            </a:r>
            <a:br>
              <a:rPr lang="en-US" sz="4900" dirty="0" smtClean="0"/>
            </a:br>
            <a:r>
              <a:rPr lang="en-US" sz="4900" dirty="0" smtClean="0"/>
              <a:t>FICWA.FCS</a:t>
            </a:r>
            <a:endParaRPr lang="en-US" sz="4900" dirty="0"/>
          </a:p>
        </p:txBody>
      </p:sp>
      <p:sp>
        <p:nvSpPr>
          <p:cNvPr id="18" name="Rectangle 25"/>
          <p:cNvSpPr>
            <a:spLocks noGrp="1"/>
          </p:cNvSpPr>
          <p:nvPr>
            <p:ph type="subTitle" idx="1"/>
          </p:nvPr>
        </p:nvSpPr>
        <p:spPr/>
        <p:txBody>
          <a:bodyPr/>
          <a:lstStyle>
            <a:extLst/>
          </a:lstStyle>
          <a:p>
            <a:r>
              <a:rPr lang="en-US" dirty="0" smtClean="0"/>
              <a:t>Presented on 15/02/2011</a:t>
            </a:r>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lgn="r"/>
            <a:fld id="{00FCD12E-E4F7-4971-BF23-83C0122051E3}" type="datetime1">
              <a:rPr lang="en-IN" sz="1100" smtClean="0"/>
              <a:pPr algn="r"/>
              <a:t>21-04-2013</a:t>
            </a:fld>
            <a:endParaRPr lang="en-US"/>
          </a:p>
        </p:txBody>
      </p:sp>
      <p:sp>
        <p:nvSpPr>
          <p:cNvPr id="3" name="Slide Number Placeholder 2"/>
          <p:cNvSpPr>
            <a:spLocks noGrp="1"/>
          </p:cNvSpPr>
          <p:nvPr>
            <p:ph type="sldNum" sz="quarter" idx="12"/>
          </p:nvPr>
        </p:nvSpPr>
        <p:spPr/>
        <p:txBody>
          <a:bodyPr/>
          <a:lstStyle/>
          <a:p>
            <a:fld id="{169B2101-2E9F-420A-91A3-890890D84497}" type="slidenum">
              <a:rPr lang="en-US" sz="1200" smtClean="0"/>
              <a:pPr/>
              <a:t>10</a:t>
            </a:fld>
            <a:endParaRPr lang="en-US"/>
          </a:p>
        </p:txBody>
      </p:sp>
      <p:sp>
        <p:nvSpPr>
          <p:cNvPr id="4" name="Title 3"/>
          <p:cNvSpPr>
            <a:spLocks noGrp="1"/>
          </p:cNvSpPr>
          <p:nvPr>
            <p:ph type="title"/>
          </p:nvPr>
        </p:nvSpPr>
        <p:spPr/>
        <p:txBody>
          <a:bodyPr/>
          <a:lstStyle/>
          <a:p>
            <a:r>
              <a:rPr lang="en-US" dirty="0" smtClean="0"/>
              <a:t>Define consensus ad idem.</a:t>
            </a:r>
            <a:endParaRPr lang="en-US" dirty="0"/>
          </a:p>
        </p:txBody>
      </p:sp>
      <p:sp>
        <p:nvSpPr>
          <p:cNvPr id="5" name="TextBox 4"/>
          <p:cNvSpPr txBox="1"/>
          <p:nvPr/>
        </p:nvSpPr>
        <p:spPr>
          <a:xfrm>
            <a:off x="755576" y="3501008"/>
            <a:ext cx="8103500" cy="707886"/>
          </a:xfrm>
          <a:prstGeom prst="rect">
            <a:avLst/>
          </a:prstGeom>
          <a:noFill/>
        </p:spPr>
        <p:txBody>
          <a:bodyPr wrap="none" rtlCol="0">
            <a:spAutoFit/>
          </a:bodyPr>
          <a:lstStyle/>
          <a:p>
            <a:r>
              <a:rPr lang="en-US" sz="2000" dirty="0" smtClean="0">
                <a:solidFill>
                  <a:srgbClr val="00B050"/>
                </a:solidFill>
              </a:rPr>
              <a:t>The essence of the contract is meeting of the minds of the parties in</a:t>
            </a:r>
          </a:p>
          <a:p>
            <a:r>
              <a:rPr lang="en-US" sz="2000" dirty="0" smtClean="0">
                <a:solidFill>
                  <a:srgbClr val="00B050"/>
                </a:solidFill>
              </a:rPr>
              <a:t> full &amp; final agreement . This is called consensus ad idem. </a:t>
            </a:r>
            <a:endParaRPr lang="en-US" sz="2000" dirty="0">
              <a:solidFill>
                <a:srgbClr val="00B05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576E7B3-2ACE-44DF-B257-60400AD76950}" type="datetime1">
              <a:rPr lang="en-IN" smtClean="0"/>
              <a:pPr/>
              <a:t>21-04-2013</a:t>
            </a:fld>
            <a:endParaRPr lang="en-US"/>
          </a:p>
        </p:txBody>
      </p:sp>
      <p:sp>
        <p:nvSpPr>
          <p:cNvPr id="3" name="Slide Number Placeholder 2"/>
          <p:cNvSpPr>
            <a:spLocks noGrp="1"/>
          </p:cNvSpPr>
          <p:nvPr>
            <p:ph type="sldNum" sz="quarter" idx="12"/>
          </p:nvPr>
        </p:nvSpPr>
        <p:spPr/>
        <p:txBody>
          <a:bodyPr/>
          <a:lstStyle/>
          <a:p>
            <a:fld id="{C75B88FA-3392-4D65-A457-DB2A9953195B}" type="slidenum">
              <a:rPr lang="en-US" smtClean="0"/>
              <a:pPr/>
              <a:t>11</a:t>
            </a:fld>
            <a:endParaRPr lang="en-US"/>
          </a:p>
        </p:txBody>
      </p:sp>
      <p:sp>
        <p:nvSpPr>
          <p:cNvPr id="4" name="Title 3"/>
          <p:cNvSpPr>
            <a:spLocks noGrp="1"/>
          </p:cNvSpPr>
          <p:nvPr>
            <p:ph type="title"/>
          </p:nvPr>
        </p:nvSpPr>
        <p:spPr/>
        <p:txBody>
          <a:bodyPr>
            <a:normAutofit fontScale="90000"/>
          </a:bodyPr>
          <a:lstStyle/>
          <a:p>
            <a:r>
              <a:rPr lang="en-US" dirty="0" smtClean="0"/>
              <a:t>What are the different methods of classification </a:t>
            </a:r>
            <a:r>
              <a:rPr lang="en-US" smtClean="0"/>
              <a:t>of contracts ?.</a:t>
            </a:r>
            <a:endParaRPr lang="en-US"/>
          </a:p>
        </p:txBody>
      </p:sp>
      <p:sp>
        <p:nvSpPr>
          <p:cNvPr id="5" name="Text Placeholder 4"/>
          <p:cNvSpPr>
            <a:spLocks noGrp="1"/>
          </p:cNvSpPr>
          <p:nvPr>
            <p:ph type="body" sz="quarter" idx="14"/>
          </p:nvPr>
        </p:nvSpPr>
        <p:spPr>
          <a:xfrm>
            <a:off x="228600" y="1676400"/>
            <a:ext cx="8229600" cy="4200872"/>
          </a:xfrm>
        </p:spPr>
        <p:txBody>
          <a:bodyPr>
            <a:normAutofit fontScale="92500" lnSpcReduction="10000"/>
          </a:bodyPr>
          <a:lstStyle/>
          <a:p>
            <a:pPr marL="914400" indent="-914400">
              <a:buAutoNum type="arabicParenBoth"/>
            </a:pPr>
            <a:r>
              <a:rPr lang="en-US" dirty="0" smtClean="0"/>
              <a:t>Based on Enforceability</a:t>
            </a:r>
          </a:p>
          <a:p>
            <a:pPr marL="914400" indent="-914400">
              <a:buAutoNum type="arabicParenBoth"/>
            </a:pPr>
            <a:r>
              <a:rPr lang="en-US" dirty="0" smtClean="0"/>
              <a:t>Based on method of formation</a:t>
            </a:r>
          </a:p>
          <a:p>
            <a:pPr marL="914400" indent="-914400">
              <a:buAutoNum type="arabicParenBoth"/>
            </a:pPr>
            <a:r>
              <a:rPr lang="en-US" dirty="0" smtClean="0"/>
              <a:t>Based on extent of performance</a:t>
            </a:r>
          </a:p>
          <a:p>
            <a:pPr marL="914400" indent="-914400">
              <a:buAutoNum type="arabicParenBoth"/>
            </a:pPr>
            <a:r>
              <a:rPr lang="en-US" dirty="0" smtClean="0"/>
              <a:t>Based on obligation</a:t>
            </a:r>
            <a:endParaRPr 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576E7B3-2ACE-44DF-B257-60400AD76950}" type="datetime1">
              <a:rPr lang="en-IN" smtClean="0"/>
              <a:pPr/>
              <a:t>21-04-2013</a:t>
            </a:fld>
            <a:endParaRPr lang="en-US"/>
          </a:p>
        </p:txBody>
      </p:sp>
      <p:sp>
        <p:nvSpPr>
          <p:cNvPr id="3" name="Slide Number Placeholder 2"/>
          <p:cNvSpPr>
            <a:spLocks noGrp="1"/>
          </p:cNvSpPr>
          <p:nvPr>
            <p:ph type="sldNum" sz="quarter" idx="12"/>
          </p:nvPr>
        </p:nvSpPr>
        <p:spPr/>
        <p:txBody>
          <a:bodyPr/>
          <a:lstStyle/>
          <a:p>
            <a:fld id="{C75B88FA-3392-4D65-A457-DB2A9953195B}" type="slidenum">
              <a:rPr lang="en-US" smtClean="0"/>
              <a:pPr/>
              <a:t>12</a:t>
            </a:fld>
            <a:endParaRPr lang="en-US"/>
          </a:p>
        </p:txBody>
      </p:sp>
      <p:sp>
        <p:nvSpPr>
          <p:cNvPr id="4" name="Title 3"/>
          <p:cNvSpPr>
            <a:spLocks noGrp="1"/>
          </p:cNvSpPr>
          <p:nvPr>
            <p:ph type="title"/>
          </p:nvPr>
        </p:nvSpPr>
        <p:spPr/>
        <p:txBody>
          <a:bodyPr/>
          <a:lstStyle/>
          <a:p>
            <a:r>
              <a:rPr lang="en-US" dirty="0" smtClean="0"/>
              <a:t>Based on enforceability</a:t>
            </a:r>
            <a:endParaRPr lang="en-US" dirty="0"/>
          </a:p>
        </p:txBody>
      </p:sp>
      <p:sp>
        <p:nvSpPr>
          <p:cNvPr id="5" name="Text Placeholder 4"/>
          <p:cNvSpPr>
            <a:spLocks noGrp="1"/>
          </p:cNvSpPr>
          <p:nvPr>
            <p:ph type="body" sz="quarter" idx="14"/>
          </p:nvPr>
        </p:nvSpPr>
        <p:spPr>
          <a:xfrm>
            <a:off x="228600" y="1676400"/>
            <a:ext cx="8229600" cy="4128864"/>
          </a:xfrm>
        </p:spPr>
        <p:txBody>
          <a:bodyPr>
            <a:normAutofit fontScale="92500" lnSpcReduction="20000"/>
          </a:bodyPr>
          <a:lstStyle/>
          <a:p>
            <a:pPr marL="914400" indent="-914400">
              <a:buAutoNum type="arabicParenBoth"/>
            </a:pPr>
            <a:r>
              <a:rPr lang="en-US" dirty="0" smtClean="0"/>
              <a:t>Valid contract</a:t>
            </a:r>
          </a:p>
          <a:p>
            <a:pPr marL="914400" indent="-914400">
              <a:buAutoNum type="arabicParenBoth"/>
            </a:pPr>
            <a:r>
              <a:rPr lang="en-US" dirty="0" smtClean="0"/>
              <a:t>Void agreement</a:t>
            </a:r>
          </a:p>
          <a:p>
            <a:pPr marL="914400" indent="-914400">
              <a:buAutoNum type="arabicParenBoth"/>
            </a:pPr>
            <a:r>
              <a:rPr lang="en-US" dirty="0" smtClean="0"/>
              <a:t>Voidable contract</a:t>
            </a:r>
          </a:p>
          <a:p>
            <a:pPr marL="914400" indent="-914400">
              <a:buAutoNum type="arabicParenBoth"/>
            </a:pPr>
            <a:r>
              <a:rPr lang="en-US" dirty="0" smtClean="0"/>
              <a:t>Void contract</a:t>
            </a:r>
          </a:p>
          <a:p>
            <a:pPr marL="914400" indent="-914400">
              <a:buAutoNum type="arabicParenBoth"/>
            </a:pPr>
            <a:r>
              <a:rPr lang="en-US" dirty="0" smtClean="0"/>
              <a:t>Unenforceable contracts</a:t>
            </a:r>
          </a:p>
          <a:p>
            <a:pPr marL="914400" indent="-914400">
              <a:buAutoNum type="arabicParenBoth"/>
            </a:pPr>
            <a:r>
              <a:rPr lang="en-US" dirty="0" smtClean="0"/>
              <a:t>Illegal contract</a:t>
            </a:r>
            <a:endParaRPr 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576E7B3-2ACE-44DF-B257-60400AD76950}" type="datetime1">
              <a:rPr lang="en-IN" smtClean="0"/>
              <a:pPr/>
              <a:t>21-04-2013</a:t>
            </a:fld>
            <a:endParaRPr lang="en-US"/>
          </a:p>
        </p:txBody>
      </p:sp>
      <p:sp>
        <p:nvSpPr>
          <p:cNvPr id="3" name="Slide Number Placeholder 2"/>
          <p:cNvSpPr>
            <a:spLocks noGrp="1"/>
          </p:cNvSpPr>
          <p:nvPr>
            <p:ph type="sldNum" sz="quarter" idx="12"/>
          </p:nvPr>
        </p:nvSpPr>
        <p:spPr/>
        <p:txBody>
          <a:bodyPr/>
          <a:lstStyle/>
          <a:p>
            <a:fld id="{C75B88FA-3392-4D65-A457-DB2A9953195B}" type="slidenum">
              <a:rPr lang="en-US" smtClean="0"/>
              <a:pPr/>
              <a:t>13</a:t>
            </a:fld>
            <a:endParaRPr lang="en-US"/>
          </a:p>
        </p:txBody>
      </p:sp>
      <p:sp>
        <p:nvSpPr>
          <p:cNvPr id="4" name="Title 3"/>
          <p:cNvSpPr>
            <a:spLocks noGrp="1"/>
          </p:cNvSpPr>
          <p:nvPr>
            <p:ph type="title"/>
          </p:nvPr>
        </p:nvSpPr>
        <p:spPr/>
        <p:txBody>
          <a:bodyPr/>
          <a:lstStyle/>
          <a:p>
            <a:r>
              <a:rPr lang="en-US" dirty="0" smtClean="0"/>
              <a:t>Based on method of formation</a:t>
            </a:r>
            <a:endParaRPr lang="en-US" dirty="0"/>
          </a:p>
        </p:txBody>
      </p:sp>
      <p:sp>
        <p:nvSpPr>
          <p:cNvPr id="5" name="Text Placeholder 4"/>
          <p:cNvSpPr>
            <a:spLocks noGrp="1"/>
          </p:cNvSpPr>
          <p:nvPr>
            <p:ph type="body" sz="quarter" idx="14"/>
          </p:nvPr>
        </p:nvSpPr>
        <p:spPr>
          <a:xfrm>
            <a:off x="228600" y="1676400"/>
            <a:ext cx="8229600" cy="4128864"/>
          </a:xfrm>
        </p:spPr>
        <p:txBody>
          <a:bodyPr>
            <a:normAutofit/>
          </a:bodyPr>
          <a:lstStyle/>
          <a:p>
            <a:pPr marL="914400" indent="-914400">
              <a:buAutoNum type="arabicParenBoth"/>
            </a:pPr>
            <a:r>
              <a:rPr lang="en-US" dirty="0" smtClean="0"/>
              <a:t>Formal contract</a:t>
            </a:r>
          </a:p>
          <a:p>
            <a:pPr marL="914400" indent="-914400">
              <a:buAutoNum type="alphaLcParenBoth"/>
            </a:pPr>
            <a:r>
              <a:rPr lang="en-US" dirty="0" smtClean="0"/>
              <a:t>Contract under seal</a:t>
            </a:r>
          </a:p>
          <a:p>
            <a:pPr marL="914400" indent="-914400">
              <a:buAutoNum type="alphaLcParenBoth"/>
            </a:pPr>
            <a:r>
              <a:rPr lang="en-US" dirty="0" smtClean="0"/>
              <a:t>Contract of records</a:t>
            </a:r>
          </a:p>
          <a:p>
            <a:pPr marL="914400" indent="-914400"/>
            <a:r>
              <a:rPr lang="en-US" dirty="0" smtClean="0"/>
              <a:t>(2) Simple contract</a:t>
            </a:r>
          </a:p>
          <a:p>
            <a:pPr marL="914400" indent="-914400"/>
            <a:endParaRPr lang="en-US" dirty="0" smtClean="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576E7B3-2ACE-44DF-B257-60400AD76950}" type="datetime1">
              <a:rPr lang="en-IN" smtClean="0"/>
              <a:pPr/>
              <a:t>21-04-2013</a:t>
            </a:fld>
            <a:endParaRPr lang="en-US"/>
          </a:p>
        </p:txBody>
      </p:sp>
      <p:sp>
        <p:nvSpPr>
          <p:cNvPr id="3" name="Slide Number Placeholder 2"/>
          <p:cNvSpPr>
            <a:spLocks noGrp="1"/>
          </p:cNvSpPr>
          <p:nvPr>
            <p:ph type="sldNum" sz="quarter" idx="12"/>
          </p:nvPr>
        </p:nvSpPr>
        <p:spPr/>
        <p:txBody>
          <a:bodyPr/>
          <a:lstStyle/>
          <a:p>
            <a:fld id="{C75B88FA-3392-4D65-A457-DB2A9953195B}" type="slidenum">
              <a:rPr lang="en-US" smtClean="0"/>
              <a:pPr/>
              <a:t>14</a:t>
            </a:fld>
            <a:endParaRPr lang="en-US"/>
          </a:p>
        </p:txBody>
      </p:sp>
      <p:sp>
        <p:nvSpPr>
          <p:cNvPr id="4" name="Title 3"/>
          <p:cNvSpPr>
            <a:spLocks noGrp="1"/>
          </p:cNvSpPr>
          <p:nvPr>
            <p:ph type="title"/>
          </p:nvPr>
        </p:nvSpPr>
        <p:spPr/>
        <p:txBody>
          <a:bodyPr/>
          <a:lstStyle/>
          <a:p>
            <a:r>
              <a:rPr lang="en-US" dirty="0" smtClean="0"/>
              <a:t>Based on obligation</a:t>
            </a:r>
            <a:endParaRPr lang="en-US" dirty="0"/>
          </a:p>
        </p:txBody>
      </p:sp>
      <p:sp>
        <p:nvSpPr>
          <p:cNvPr id="5" name="Text Placeholder 4"/>
          <p:cNvSpPr>
            <a:spLocks noGrp="1"/>
          </p:cNvSpPr>
          <p:nvPr>
            <p:ph type="body" sz="quarter" idx="14"/>
          </p:nvPr>
        </p:nvSpPr>
        <p:spPr/>
        <p:txBody>
          <a:bodyPr>
            <a:normAutofit fontScale="77500" lnSpcReduction="20000"/>
          </a:bodyPr>
          <a:lstStyle/>
          <a:p>
            <a:r>
              <a:rPr lang="en-US" dirty="0" smtClean="0"/>
              <a:t> 1) unilateral contract</a:t>
            </a:r>
          </a:p>
          <a:p>
            <a:r>
              <a:rPr lang="en-US" dirty="0" smtClean="0"/>
              <a:t>2) </a:t>
            </a:r>
            <a:r>
              <a:rPr lang="en-US" smtClean="0"/>
              <a:t>Bilateral contract</a:t>
            </a:r>
            <a:endParaRPr lang="en-US"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576E7B3-2ACE-44DF-B257-60400AD76950}" type="datetime1">
              <a:rPr lang="en-IN" smtClean="0"/>
              <a:pPr/>
              <a:t>21-04-2013</a:t>
            </a:fld>
            <a:endParaRPr lang="en-US"/>
          </a:p>
        </p:txBody>
      </p:sp>
      <p:sp>
        <p:nvSpPr>
          <p:cNvPr id="3" name="Slide Number Placeholder 2"/>
          <p:cNvSpPr>
            <a:spLocks noGrp="1"/>
          </p:cNvSpPr>
          <p:nvPr>
            <p:ph type="sldNum" sz="quarter" idx="12"/>
          </p:nvPr>
        </p:nvSpPr>
        <p:spPr/>
        <p:txBody>
          <a:bodyPr/>
          <a:lstStyle/>
          <a:p>
            <a:fld id="{C75B88FA-3392-4D65-A457-DB2A9953195B}" type="slidenum">
              <a:rPr lang="en-US" smtClean="0"/>
              <a:pPr/>
              <a:t>15</a:t>
            </a:fld>
            <a:endParaRPr lang="en-US"/>
          </a:p>
        </p:txBody>
      </p:sp>
      <p:sp>
        <p:nvSpPr>
          <p:cNvPr id="4" name="Title 3"/>
          <p:cNvSpPr>
            <a:spLocks noGrp="1"/>
          </p:cNvSpPr>
          <p:nvPr>
            <p:ph type="title"/>
          </p:nvPr>
        </p:nvSpPr>
        <p:spPr/>
        <p:txBody>
          <a:bodyPr/>
          <a:lstStyle/>
          <a:p>
            <a:r>
              <a:rPr lang="en-US" dirty="0" smtClean="0"/>
              <a:t>Based on extent of performance</a:t>
            </a:r>
            <a:endParaRPr lang="en-US" dirty="0"/>
          </a:p>
        </p:txBody>
      </p:sp>
      <p:sp>
        <p:nvSpPr>
          <p:cNvPr id="5" name="Text Placeholder 4"/>
          <p:cNvSpPr>
            <a:spLocks noGrp="1"/>
          </p:cNvSpPr>
          <p:nvPr>
            <p:ph type="body" sz="quarter" idx="14"/>
          </p:nvPr>
        </p:nvSpPr>
        <p:spPr/>
        <p:txBody>
          <a:bodyPr>
            <a:normAutofit fontScale="77500" lnSpcReduction="20000"/>
          </a:bodyPr>
          <a:lstStyle/>
          <a:p>
            <a:pPr marL="914400" indent="-914400">
              <a:buAutoNum type="arabicParenR"/>
            </a:pPr>
            <a:r>
              <a:rPr lang="en-US" dirty="0" smtClean="0"/>
              <a:t>Executed contract</a:t>
            </a:r>
          </a:p>
          <a:p>
            <a:pPr marL="914400" indent="-914400">
              <a:buAutoNum type="arabicParenR"/>
            </a:pPr>
            <a:r>
              <a:rPr lang="en-US" dirty="0" err="1" smtClean="0"/>
              <a:t>Executory</a:t>
            </a:r>
            <a:r>
              <a:rPr lang="en-US" dirty="0" smtClean="0"/>
              <a:t> contract</a:t>
            </a:r>
            <a:endParaRPr lang="en-US"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576E7B3-2ACE-44DF-B257-60400AD76950}" type="datetime1">
              <a:rPr lang="en-IN" smtClean="0"/>
              <a:pPr/>
              <a:t>21-04-2013</a:t>
            </a:fld>
            <a:endParaRPr lang="en-US"/>
          </a:p>
        </p:txBody>
      </p:sp>
      <p:sp>
        <p:nvSpPr>
          <p:cNvPr id="3" name="Slide Number Placeholder 2"/>
          <p:cNvSpPr>
            <a:spLocks noGrp="1"/>
          </p:cNvSpPr>
          <p:nvPr>
            <p:ph type="sldNum" sz="quarter" idx="12"/>
          </p:nvPr>
        </p:nvSpPr>
        <p:spPr/>
        <p:txBody>
          <a:bodyPr/>
          <a:lstStyle/>
          <a:p>
            <a:fld id="{C75B88FA-3392-4D65-A457-DB2A9953195B}" type="slidenum">
              <a:rPr lang="en-US" smtClean="0"/>
              <a:pPr/>
              <a:t>16</a:t>
            </a:fld>
            <a:endParaRPr lang="en-US"/>
          </a:p>
        </p:txBody>
      </p:sp>
      <p:sp>
        <p:nvSpPr>
          <p:cNvPr id="4" name="Title 3"/>
          <p:cNvSpPr>
            <a:spLocks noGrp="1"/>
          </p:cNvSpPr>
          <p:nvPr>
            <p:ph type="title"/>
          </p:nvPr>
        </p:nvSpPr>
        <p:spPr/>
        <p:txBody>
          <a:bodyPr/>
          <a:lstStyle/>
          <a:p>
            <a:endParaRPr lang="en-US"/>
          </a:p>
        </p:txBody>
      </p:sp>
      <p:sp>
        <p:nvSpPr>
          <p:cNvPr id="5" name="Text Placeholder 4"/>
          <p:cNvSpPr>
            <a:spLocks noGrp="1"/>
          </p:cNvSpPr>
          <p:nvPr>
            <p:ph type="body" sz="quarter" idx="14"/>
          </p:nvPr>
        </p:nvSpPr>
        <p:spPr/>
        <p:txBody>
          <a:bodyPr/>
          <a:lstStyle/>
          <a:p>
            <a:endParaRPr lang="en-US"/>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Sale of goods is like any other contract. therefore all the general provisions of the contract act is also </a:t>
            </a:r>
            <a:r>
              <a:rPr lang="en-US" dirty="0" err="1" smtClean="0"/>
              <a:t>applicable.what</a:t>
            </a:r>
            <a:r>
              <a:rPr lang="en-US" dirty="0" smtClean="0"/>
              <a:t> are they?  </a:t>
            </a:r>
            <a:endParaRPr lang="en-IN" dirty="0"/>
          </a:p>
        </p:txBody>
      </p:sp>
      <p:sp>
        <p:nvSpPr>
          <p:cNvPr id="3" name="Text Placeholder 2"/>
          <p:cNvSpPr>
            <a:spLocks noGrp="1"/>
          </p:cNvSpPr>
          <p:nvPr>
            <p:ph type="body" sz="quarter" idx="14"/>
          </p:nvPr>
        </p:nvSpPr>
        <p:spPr>
          <a:xfrm>
            <a:off x="228600" y="1925960"/>
            <a:ext cx="8229600" cy="1143000"/>
          </a:xfrm>
        </p:spPr>
        <p:txBody>
          <a:bodyPr>
            <a:normAutofit fontScale="85000" lnSpcReduction="20000"/>
          </a:bodyPr>
          <a:lstStyle/>
          <a:p>
            <a:r>
              <a:rPr lang="en-US" dirty="0" smtClean="0"/>
              <a:t>1)Competency to contract,-2) OFFER ACCEPTANCE ETC.</a:t>
            </a:r>
            <a:endParaRPr lang="en-IN" dirty="0"/>
          </a:p>
        </p:txBody>
      </p:sp>
      <p:sp>
        <p:nvSpPr>
          <p:cNvPr id="4" name="Text Placeholder 3"/>
          <p:cNvSpPr>
            <a:spLocks noGrp="1"/>
          </p:cNvSpPr>
          <p:nvPr>
            <p:ph type="body" sz="quarter" idx="15"/>
          </p:nvPr>
        </p:nvSpPr>
        <p:spPr/>
        <p:txBody>
          <a:bodyPr/>
          <a:lstStyle/>
          <a:p>
            <a:r>
              <a:rPr lang="en-US" dirty="0" smtClean="0"/>
              <a:t>THE SELLER &amp; BUYER SHOULD BE COMPETENT TO CONTRACT.</a:t>
            </a:r>
          </a:p>
          <a:p>
            <a:r>
              <a:rPr lang="en-US" dirty="0" smtClean="0"/>
              <a:t>CONSENSUS AD ITEM IS AN ESSENTIAL CONDITION.IT IS A CONSESUAL CONTRACT</a:t>
            </a:r>
            <a:endParaRPr lang="en-IN" dirty="0"/>
          </a:p>
        </p:txBody>
      </p:sp>
      <p:sp>
        <p:nvSpPr>
          <p:cNvPr id="5" name="Date Placeholder 4"/>
          <p:cNvSpPr>
            <a:spLocks noGrp="1"/>
          </p:cNvSpPr>
          <p:nvPr>
            <p:ph type="dt" sz="half" idx="10"/>
          </p:nvPr>
        </p:nvSpPr>
        <p:spPr/>
        <p:txBody>
          <a:bodyPr/>
          <a:lstStyle/>
          <a:p>
            <a:fld id="{4EB042F6-0A22-499D-9EBC-E3F539A13EC9}" type="datetime1">
              <a:rPr lang="en-IN" smtClean="0"/>
              <a:pPr/>
              <a:t>21-04-2013</a:t>
            </a:fld>
            <a:endParaRPr lang="en-US"/>
          </a:p>
        </p:txBody>
      </p:sp>
      <p:sp>
        <p:nvSpPr>
          <p:cNvPr id="6" name="Slide Number Placeholder 5"/>
          <p:cNvSpPr>
            <a:spLocks noGrp="1"/>
          </p:cNvSpPr>
          <p:nvPr>
            <p:ph type="sldNum" sz="quarter" idx="12"/>
          </p:nvPr>
        </p:nvSpPr>
        <p:spPr/>
        <p:txBody>
          <a:bodyPr/>
          <a:lstStyle/>
          <a:p>
            <a:fld id="{C75B88FA-3392-4D65-A457-DB2A9953195B}" type="slidenum">
              <a:rPr lang="en-US" smtClean="0"/>
              <a:pPr/>
              <a:t>17</a:t>
            </a:fld>
            <a:endParaRPr lang="en-US"/>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DEFINE A CONTRACT OF SALE.</a:t>
            </a:r>
            <a:endParaRPr lang="en-IN" dirty="0"/>
          </a:p>
        </p:txBody>
      </p:sp>
      <p:sp>
        <p:nvSpPr>
          <p:cNvPr id="3" name="Text Placeholder 2"/>
          <p:cNvSpPr>
            <a:spLocks noGrp="1"/>
          </p:cNvSpPr>
          <p:nvPr>
            <p:ph type="body" sz="quarter" idx="14"/>
          </p:nvPr>
        </p:nvSpPr>
        <p:spPr/>
        <p:txBody>
          <a:bodyPr>
            <a:normAutofit fontScale="85000" lnSpcReduction="20000"/>
          </a:bodyPr>
          <a:lstStyle/>
          <a:p>
            <a:r>
              <a:rPr lang="en-US" dirty="0" smtClean="0"/>
              <a:t>SEC(4) OF THE SALE OF GOODS ACT  DEFINES A SALE. </a:t>
            </a:r>
            <a:endParaRPr lang="en-IN" dirty="0"/>
          </a:p>
        </p:txBody>
      </p:sp>
      <p:sp>
        <p:nvSpPr>
          <p:cNvPr id="4" name="Text Placeholder 3"/>
          <p:cNvSpPr>
            <a:spLocks noGrp="1"/>
          </p:cNvSpPr>
          <p:nvPr>
            <p:ph type="body" sz="quarter" idx="15"/>
          </p:nvPr>
        </p:nvSpPr>
        <p:spPr/>
        <p:txBody>
          <a:bodyPr/>
          <a:lstStyle/>
          <a:p>
            <a:r>
              <a:rPr lang="en-US" dirty="0" smtClean="0"/>
              <a:t>SALE OF GOODS IS A CONTRACT WHERE BY A SELLER TRANSFERS OR AGREES TO TRANFER THE PROPERTYINTHE GOODS TO THE BUYER FOR A PRICE.</a:t>
            </a:r>
            <a:endParaRPr lang="en-IN" dirty="0"/>
          </a:p>
        </p:txBody>
      </p:sp>
      <p:sp>
        <p:nvSpPr>
          <p:cNvPr id="5" name="Date Placeholder 4"/>
          <p:cNvSpPr>
            <a:spLocks noGrp="1"/>
          </p:cNvSpPr>
          <p:nvPr>
            <p:ph type="dt" sz="half" idx="10"/>
          </p:nvPr>
        </p:nvSpPr>
        <p:spPr/>
        <p:txBody>
          <a:bodyPr/>
          <a:lstStyle/>
          <a:p>
            <a:fld id="{AA41EF72-8A22-4820-B988-09551E5DC305}" type="datetime1">
              <a:rPr lang="en-IN" smtClean="0"/>
              <a:pPr/>
              <a:t>21-04-2013</a:t>
            </a:fld>
            <a:endParaRPr lang="en-US"/>
          </a:p>
        </p:txBody>
      </p:sp>
      <p:sp>
        <p:nvSpPr>
          <p:cNvPr id="6" name="Slide Number Placeholder 5"/>
          <p:cNvSpPr>
            <a:spLocks noGrp="1"/>
          </p:cNvSpPr>
          <p:nvPr>
            <p:ph type="sldNum" sz="quarter" idx="12"/>
          </p:nvPr>
        </p:nvSpPr>
        <p:spPr/>
        <p:txBody>
          <a:bodyPr/>
          <a:lstStyle/>
          <a:p>
            <a:fld id="{C75B88FA-3392-4D65-A457-DB2A9953195B}" type="slidenum">
              <a:rPr lang="en-US" smtClean="0"/>
              <a:pPr/>
              <a:t>18</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4">
                                            <p:txEl>
                                              <p:pRg st="0" end="0"/>
                                            </p:txEl>
                                          </p:spTgt>
                                        </p:tgtEl>
                                        <p:attrNameLst>
                                          <p:attrName>style.visibility</p:attrName>
                                        </p:attrNameLst>
                                      </p:cBhvr>
                                      <p:to>
                                        <p:strVal val="visible"/>
                                      </p:to>
                                    </p:set>
                                    <p:anim calcmode="lin" valueType="num">
                                      <p:cBhvr additive="base">
                                        <p:cTn id="13"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4"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2CC409B-BAD9-4ECE-91D9-6538463472FC}" type="datetime1">
              <a:rPr lang="en-IN" smtClean="0"/>
              <a:pPr/>
              <a:t>21-04-2013</a:t>
            </a:fld>
            <a:endParaRPr lang="en-US"/>
          </a:p>
        </p:txBody>
      </p:sp>
      <p:sp>
        <p:nvSpPr>
          <p:cNvPr id="3" name="Slide Number Placeholder 2"/>
          <p:cNvSpPr>
            <a:spLocks noGrp="1"/>
          </p:cNvSpPr>
          <p:nvPr>
            <p:ph type="sldNum" sz="quarter" idx="12"/>
          </p:nvPr>
        </p:nvSpPr>
        <p:spPr/>
        <p:txBody>
          <a:bodyPr/>
          <a:lstStyle/>
          <a:p>
            <a:fld id="{C75B88FA-3392-4D65-A457-DB2A9953195B}" type="slidenum">
              <a:rPr lang="en-US" smtClean="0"/>
              <a:pPr/>
              <a:t>19</a:t>
            </a:fld>
            <a:endParaRPr lang="en-US"/>
          </a:p>
        </p:txBody>
      </p:sp>
      <p:sp>
        <p:nvSpPr>
          <p:cNvPr id="4" name="Title 3"/>
          <p:cNvSpPr>
            <a:spLocks noGrp="1"/>
          </p:cNvSpPr>
          <p:nvPr>
            <p:ph type="title"/>
          </p:nvPr>
        </p:nvSpPr>
        <p:spPr/>
        <p:txBody>
          <a:bodyPr>
            <a:normAutofit fontScale="90000"/>
          </a:bodyPr>
          <a:lstStyle/>
          <a:p>
            <a:r>
              <a:rPr lang="en-US" dirty="0" smtClean="0"/>
              <a:t>WHAT IS THE FIRST ESSENTIAL CONDITION ?</a:t>
            </a:r>
            <a:endParaRPr lang="en-IN" dirty="0"/>
          </a:p>
        </p:txBody>
      </p:sp>
      <p:sp>
        <p:nvSpPr>
          <p:cNvPr id="5" name="Text Placeholder 4"/>
          <p:cNvSpPr>
            <a:spLocks noGrp="1"/>
          </p:cNvSpPr>
          <p:nvPr>
            <p:ph type="body" sz="quarter" idx="14"/>
          </p:nvPr>
        </p:nvSpPr>
        <p:spPr/>
        <p:txBody>
          <a:bodyPr>
            <a:normAutofit/>
          </a:bodyPr>
          <a:lstStyle/>
          <a:p>
            <a:r>
              <a:rPr lang="en-US" dirty="0" smtClean="0"/>
              <a:t>TWO DISTINCT PARTIES</a:t>
            </a:r>
            <a:endParaRPr lang="en-IN" dirty="0"/>
          </a:p>
        </p:txBody>
      </p:sp>
      <p:sp>
        <p:nvSpPr>
          <p:cNvPr id="6" name="Text Placeholder 5"/>
          <p:cNvSpPr>
            <a:spLocks noGrp="1"/>
          </p:cNvSpPr>
          <p:nvPr>
            <p:ph type="body" sz="quarter" idx="15"/>
          </p:nvPr>
        </p:nvSpPr>
        <p:spPr/>
        <p:txBody>
          <a:bodyPr/>
          <a:lstStyle/>
          <a:p>
            <a:r>
              <a:rPr lang="en-US" dirty="0" smtClean="0"/>
              <a:t>A BUYER &amp; SELLER</a:t>
            </a:r>
            <a:endParaRPr lang="en-IN"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lgn="r"/>
            <a:fld id="{00FCD12E-E4F7-4971-BF23-83C0122051E3}" type="datetime1">
              <a:rPr lang="en-IN" sz="1100" smtClean="0"/>
              <a:pPr algn="r"/>
              <a:t>21-04-2013</a:t>
            </a:fld>
            <a:endParaRPr lang="en-US"/>
          </a:p>
        </p:txBody>
      </p:sp>
      <p:sp>
        <p:nvSpPr>
          <p:cNvPr id="3" name="Slide Number Placeholder 2"/>
          <p:cNvSpPr>
            <a:spLocks noGrp="1"/>
          </p:cNvSpPr>
          <p:nvPr>
            <p:ph type="sldNum" sz="quarter" idx="12"/>
          </p:nvPr>
        </p:nvSpPr>
        <p:spPr/>
        <p:txBody>
          <a:bodyPr/>
          <a:lstStyle/>
          <a:p>
            <a:fld id="{169B2101-2E9F-420A-91A3-890890D84497}" type="slidenum">
              <a:rPr lang="en-US" sz="1200" smtClean="0"/>
              <a:pPr/>
              <a:t>2</a:t>
            </a:fld>
            <a:endParaRPr lang="en-US"/>
          </a:p>
        </p:txBody>
      </p:sp>
      <p:sp>
        <p:nvSpPr>
          <p:cNvPr id="4" name="Title 3"/>
          <p:cNvSpPr>
            <a:spLocks noGrp="1"/>
          </p:cNvSpPr>
          <p:nvPr>
            <p:ph type="title"/>
          </p:nvPr>
        </p:nvSpPr>
        <p:spPr/>
        <p:txBody>
          <a:bodyPr/>
          <a:lstStyle/>
          <a:p>
            <a:r>
              <a:rPr lang="en-US" dirty="0" smtClean="0"/>
              <a:t>Contract act-1872</a:t>
            </a:r>
            <a:endParaRPr lang="en-US"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2CC409B-BAD9-4ECE-91D9-6538463472FC}" type="datetime1">
              <a:rPr lang="en-IN" smtClean="0"/>
              <a:pPr/>
              <a:t>21-04-2013</a:t>
            </a:fld>
            <a:endParaRPr lang="en-US"/>
          </a:p>
        </p:txBody>
      </p:sp>
      <p:sp>
        <p:nvSpPr>
          <p:cNvPr id="3" name="Slide Number Placeholder 2"/>
          <p:cNvSpPr>
            <a:spLocks noGrp="1"/>
          </p:cNvSpPr>
          <p:nvPr>
            <p:ph type="sldNum" sz="quarter" idx="12"/>
          </p:nvPr>
        </p:nvSpPr>
        <p:spPr/>
        <p:txBody>
          <a:bodyPr/>
          <a:lstStyle/>
          <a:p>
            <a:fld id="{C75B88FA-3392-4D65-A457-DB2A9953195B}" type="slidenum">
              <a:rPr lang="en-US" smtClean="0"/>
              <a:pPr/>
              <a:t>20</a:t>
            </a:fld>
            <a:endParaRPr lang="en-US"/>
          </a:p>
        </p:txBody>
      </p:sp>
      <p:sp>
        <p:nvSpPr>
          <p:cNvPr id="4" name="Title 3"/>
          <p:cNvSpPr>
            <a:spLocks noGrp="1"/>
          </p:cNvSpPr>
          <p:nvPr>
            <p:ph type="title"/>
          </p:nvPr>
        </p:nvSpPr>
        <p:spPr/>
        <p:txBody>
          <a:bodyPr>
            <a:normAutofit fontScale="90000"/>
          </a:bodyPr>
          <a:lstStyle/>
          <a:p>
            <a:r>
              <a:rPr lang="en-US" dirty="0" smtClean="0"/>
              <a:t>STUDENTS OF A HOSTEL TAKE MEALS IN THE MESS RUN BY THEM ON COOP LINES .IS THIS A SALE? </a:t>
            </a:r>
            <a:endParaRPr lang="en-IN" dirty="0"/>
          </a:p>
        </p:txBody>
      </p:sp>
      <p:sp>
        <p:nvSpPr>
          <p:cNvPr id="5" name="Text Placeholder 4"/>
          <p:cNvSpPr>
            <a:spLocks noGrp="1"/>
          </p:cNvSpPr>
          <p:nvPr>
            <p:ph type="body" sz="quarter" idx="14"/>
          </p:nvPr>
        </p:nvSpPr>
        <p:spPr/>
        <p:txBody>
          <a:bodyPr>
            <a:normAutofit fontScale="85000" lnSpcReduction="20000"/>
          </a:bodyPr>
          <a:lstStyle/>
          <a:p>
            <a:r>
              <a:rPr lang="en-US" dirty="0" smtClean="0"/>
              <a:t>NO.WHERE IS THE SELLER?WHO IS THE BUYER?</a:t>
            </a:r>
            <a:endParaRPr lang="en-IN" dirty="0"/>
          </a:p>
        </p:txBody>
      </p:sp>
      <p:sp>
        <p:nvSpPr>
          <p:cNvPr id="6" name="Text Placeholder 5"/>
          <p:cNvSpPr>
            <a:spLocks noGrp="1"/>
          </p:cNvSpPr>
          <p:nvPr>
            <p:ph type="body" sz="quarter" idx="15"/>
          </p:nvPr>
        </p:nvSpPr>
        <p:spPr/>
        <p:txBody>
          <a:bodyPr/>
          <a:lstStyle/>
          <a:p>
            <a:r>
              <a:rPr lang="en-US" dirty="0" smtClean="0"/>
              <a:t>THE STUDENTS ARE THE UNDIVIDED JOINT OWNERS OF THE MEALS THEY SHARE.IT IS NOT A SALE.</a:t>
            </a:r>
            <a:endParaRPr lang="en-IN"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 calcmode="lin" valueType="num">
                                      <p:cBhvr additive="base">
                                        <p:cTn id="7"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6">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2CC409B-BAD9-4ECE-91D9-6538463472FC}" type="datetime1">
              <a:rPr lang="en-IN" smtClean="0"/>
              <a:pPr/>
              <a:t>21-04-2013</a:t>
            </a:fld>
            <a:endParaRPr lang="en-US"/>
          </a:p>
        </p:txBody>
      </p:sp>
      <p:sp>
        <p:nvSpPr>
          <p:cNvPr id="3" name="Slide Number Placeholder 2"/>
          <p:cNvSpPr>
            <a:spLocks noGrp="1"/>
          </p:cNvSpPr>
          <p:nvPr>
            <p:ph type="sldNum" sz="quarter" idx="12"/>
          </p:nvPr>
        </p:nvSpPr>
        <p:spPr/>
        <p:txBody>
          <a:bodyPr/>
          <a:lstStyle/>
          <a:p>
            <a:fld id="{C75B88FA-3392-4D65-A457-DB2A9953195B}" type="slidenum">
              <a:rPr lang="en-US" smtClean="0"/>
              <a:pPr/>
              <a:t>21</a:t>
            </a:fld>
            <a:endParaRPr lang="en-US"/>
          </a:p>
        </p:txBody>
      </p:sp>
      <p:sp>
        <p:nvSpPr>
          <p:cNvPr id="4" name="Title 3"/>
          <p:cNvSpPr>
            <a:spLocks noGrp="1"/>
          </p:cNvSpPr>
          <p:nvPr>
            <p:ph type="title"/>
          </p:nvPr>
        </p:nvSpPr>
        <p:spPr/>
        <p:txBody>
          <a:bodyPr>
            <a:normAutofit fontScale="90000"/>
          </a:bodyPr>
          <a:lstStyle/>
          <a:p>
            <a:r>
              <a:rPr lang="en-US" dirty="0" smtClean="0"/>
              <a:t>JOINT OWNER &amp; PART OWNER WHAT IS THE DISTINCTION ?</a:t>
            </a:r>
            <a:endParaRPr lang="en-IN" dirty="0"/>
          </a:p>
        </p:txBody>
      </p:sp>
      <p:sp>
        <p:nvSpPr>
          <p:cNvPr id="5" name="Text Placeholder 4"/>
          <p:cNvSpPr>
            <a:spLocks noGrp="1"/>
          </p:cNvSpPr>
          <p:nvPr>
            <p:ph type="body" sz="quarter" idx="14"/>
          </p:nvPr>
        </p:nvSpPr>
        <p:spPr/>
        <p:txBody>
          <a:bodyPr>
            <a:normAutofit fontScale="85000" lnSpcReduction="20000"/>
          </a:bodyPr>
          <a:lstStyle/>
          <a:p>
            <a:r>
              <a:rPr lang="en-US" dirty="0" smtClean="0"/>
              <a:t>PART OWNER HAS A DIVISIBLE SHARE.</a:t>
            </a:r>
            <a:endParaRPr lang="en-IN" dirty="0"/>
          </a:p>
        </p:txBody>
      </p:sp>
      <p:sp>
        <p:nvSpPr>
          <p:cNvPr id="6" name="Text Placeholder 5"/>
          <p:cNvSpPr>
            <a:spLocks noGrp="1"/>
          </p:cNvSpPr>
          <p:nvPr>
            <p:ph type="body" sz="quarter" idx="15"/>
          </p:nvPr>
        </p:nvSpPr>
        <p:spPr/>
        <p:txBody>
          <a:bodyPr/>
          <a:lstStyle/>
          <a:p>
            <a:r>
              <a:rPr lang="en-US" dirty="0" smtClean="0"/>
              <a:t>A PART OWNER CAN SELL HIS SHARE TO ANOTHER PARTOWNER WHERE AS A JOINT OWNER CANNOT SELL TO ANOTHER JOINT OWNER .BECAUSE HE HAS EQUAL RIGHT OVER THE PROPERTY WHICH IS NOT DIVISIBLE</a:t>
            </a:r>
            <a:endParaRPr lang="en-IN"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2CC409B-BAD9-4ECE-91D9-6538463472FC}" type="datetime1">
              <a:rPr lang="en-IN" smtClean="0"/>
              <a:pPr/>
              <a:t>21-04-2013</a:t>
            </a:fld>
            <a:endParaRPr lang="en-US"/>
          </a:p>
        </p:txBody>
      </p:sp>
      <p:sp>
        <p:nvSpPr>
          <p:cNvPr id="3" name="Slide Number Placeholder 2"/>
          <p:cNvSpPr>
            <a:spLocks noGrp="1"/>
          </p:cNvSpPr>
          <p:nvPr>
            <p:ph type="sldNum" sz="quarter" idx="12"/>
          </p:nvPr>
        </p:nvSpPr>
        <p:spPr/>
        <p:txBody>
          <a:bodyPr/>
          <a:lstStyle/>
          <a:p>
            <a:fld id="{C75B88FA-3392-4D65-A457-DB2A9953195B}" type="slidenum">
              <a:rPr lang="en-US" smtClean="0"/>
              <a:pPr/>
              <a:t>22</a:t>
            </a:fld>
            <a:endParaRPr lang="en-US"/>
          </a:p>
        </p:txBody>
      </p:sp>
      <p:sp>
        <p:nvSpPr>
          <p:cNvPr id="4" name="Title 3"/>
          <p:cNvSpPr>
            <a:spLocks noGrp="1"/>
          </p:cNvSpPr>
          <p:nvPr>
            <p:ph type="title"/>
          </p:nvPr>
        </p:nvSpPr>
        <p:spPr/>
        <p:txBody>
          <a:bodyPr>
            <a:normAutofit fontScale="90000"/>
          </a:bodyPr>
          <a:lstStyle/>
          <a:p>
            <a:r>
              <a:rPr lang="en-US" dirty="0" smtClean="0"/>
              <a:t>A PERSON CANNOT BUY HIS OWN GOODS – DO U AGREE? IS THERE ANY EXCEPTIONS?</a:t>
            </a:r>
            <a:endParaRPr lang="en-IN" dirty="0"/>
          </a:p>
        </p:txBody>
      </p:sp>
      <p:sp>
        <p:nvSpPr>
          <p:cNvPr id="5" name="Text Placeholder 4"/>
          <p:cNvSpPr>
            <a:spLocks noGrp="1"/>
          </p:cNvSpPr>
          <p:nvPr>
            <p:ph type="body" sz="quarter" idx="14"/>
          </p:nvPr>
        </p:nvSpPr>
        <p:spPr/>
        <p:txBody>
          <a:bodyPr>
            <a:normAutofit fontScale="85000" lnSpcReduction="20000"/>
          </a:bodyPr>
          <a:lstStyle/>
          <a:p>
            <a:r>
              <a:rPr lang="en-US" dirty="0" smtClean="0"/>
              <a:t>YES .A PERSON CANNOT BUY HIS OWN GOODS.</a:t>
            </a:r>
            <a:endParaRPr lang="en-IN" dirty="0"/>
          </a:p>
        </p:txBody>
      </p:sp>
      <p:sp>
        <p:nvSpPr>
          <p:cNvPr id="6" name="Text Placeholder 5"/>
          <p:cNvSpPr>
            <a:spLocks noGrp="1"/>
          </p:cNvSpPr>
          <p:nvPr>
            <p:ph type="body" sz="quarter" idx="15"/>
          </p:nvPr>
        </p:nvSpPr>
        <p:spPr/>
        <p:txBody>
          <a:bodyPr/>
          <a:lstStyle/>
          <a:p>
            <a:r>
              <a:rPr lang="en-US" dirty="0" smtClean="0"/>
              <a:t>HOWEVER IN “MOORE  VS  SINGER MANUFACTURING COMPANY A PERSON IT WAS HELD THAT HE  MAY BUY HIS OWN GOODS SOLD IN EXECUTION OF A DEGREE TO AVOID TRANFER OF OWNERSHIP  TO SOME ONE ELSE.  </a:t>
            </a:r>
            <a:endParaRPr lang="en-IN"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2CC409B-BAD9-4ECE-91D9-6538463472FC}" type="datetime1">
              <a:rPr lang="en-IN" smtClean="0"/>
              <a:pPr/>
              <a:t>21-04-2013</a:t>
            </a:fld>
            <a:endParaRPr lang="en-US"/>
          </a:p>
        </p:txBody>
      </p:sp>
      <p:sp>
        <p:nvSpPr>
          <p:cNvPr id="3" name="Slide Number Placeholder 2"/>
          <p:cNvSpPr>
            <a:spLocks noGrp="1"/>
          </p:cNvSpPr>
          <p:nvPr>
            <p:ph type="sldNum" sz="quarter" idx="12"/>
          </p:nvPr>
        </p:nvSpPr>
        <p:spPr/>
        <p:txBody>
          <a:bodyPr/>
          <a:lstStyle/>
          <a:p>
            <a:fld id="{C75B88FA-3392-4D65-A457-DB2A9953195B}" type="slidenum">
              <a:rPr lang="en-US" smtClean="0"/>
              <a:pPr/>
              <a:t>23</a:t>
            </a:fld>
            <a:endParaRPr lang="en-US"/>
          </a:p>
        </p:txBody>
      </p:sp>
      <p:sp>
        <p:nvSpPr>
          <p:cNvPr id="4" name="Title 3"/>
          <p:cNvSpPr>
            <a:spLocks noGrp="1"/>
          </p:cNvSpPr>
          <p:nvPr>
            <p:ph type="title"/>
          </p:nvPr>
        </p:nvSpPr>
        <p:spPr/>
        <p:txBody>
          <a:bodyPr>
            <a:normAutofit fontScale="90000"/>
          </a:bodyPr>
          <a:lstStyle/>
          <a:p>
            <a:r>
              <a:rPr lang="en-US" dirty="0" smtClean="0"/>
              <a:t>“PROPERTY IN THE GOODS” IS GOODS DIFFERENT FROM PROPERTY ?</a:t>
            </a:r>
            <a:endParaRPr lang="en-IN" dirty="0"/>
          </a:p>
        </p:txBody>
      </p:sp>
      <p:sp>
        <p:nvSpPr>
          <p:cNvPr id="5" name="Text Placeholder 4"/>
          <p:cNvSpPr>
            <a:spLocks noGrp="1"/>
          </p:cNvSpPr>
          <p:nvPr>
            <p:ph type="body" sz="quarter" idx="14"/>
          </p:nvPr>
        </p:nvSpPr>
        <p:spPr/>
        <p:txBody>
          <a:bodyPr>
            <a:normAutofit fontScale="85000" lnSpcReduction="20000"/>
          </a:bodyPr>
          <a:lstStyle/>
          <a:p>
            <a:r>
              <a:rPr lang="en-US" dirty="0" smtClean="0"/>
              <a:t>PROPERTY HERE MEANS OWNERSHIP/TITLE.</a:t>
            </a:r>
            <a:endParaRPr lang="en-IN" dirty="0"/>
          </a:p>
        </p:txBody>
      </p:sp>
      <p:sp>
        <p:nvSpPr>
          <p:cNvPr id="6" name="Text Placeholder 5"/>
          <p:cNvSpPr>
            <a:spLocks noGrp="1"/>
          </p:cNvSpPr>
          <p:nvPr>
            <p:ph type="body" sz="quarter" idx="15"/>
          </p:nvPr>
        </p:nvSpPr>
        <p:spPr/>
        <p:txBody>
          <a:bodyPr/>
          <a:lstStyle/>
          <a:p>
            <a:r>
              <a:rPr lang="en-US" dirty="0" smtClean="0"/>
              <a:t>OWNERSHIP GIVES U A BUNCH OF RIGHTS.RIGHT TO POSSESS ENJOY , HIRE ,MORTGAGE , SELL AND SO ON.</a:t>
            </a:r>
            <a:endParaRPr lang="en-IN"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2CC409B-BAD9-4ECE-91D9-6538463472FC}" type="datetime1">
              <a:rPr lang="en-IN" smtClean="0"/>
              <a:pPr/>
              <a:t>21-04-2013</a:t>
            </a:fld>
            <a:endParaRPr lang="en-US"/>
          </a:p>
        </p:txBody>
      </p:sp>
      <p:sp>
        <p:nvSpPr>
          <p:cNvPr id="3" name="Slide Number Placeholder 2"/>
          <p:cNvSpPr>
            <a:spLocks noGrp="1"/>
          </p:cNvSpPr>
          <p:nvPr>
            <p:ph type="sldNum" sz="quarter" idx="12"/>
          </p:nvPr>
        </p:nvSpPr>
        <p:spPr/>
        <p:txBody>
          <a:bodyPr/>
          <a:lstStyle/>
          <a:p>
            <a:fld id="{C75B88FA-3392-4D65-A457-DB2A9953195B}" type="slidenum">
              <a:rPr lang="en-US" smtClean="0"/>
              <a:pPr/>
              <a:t>24</a:t>
            </a:fld>
            <a:endParaRPr lang="en-US"/>
          </a:p>
        </p:txBody>
      </p:sp>
      <p:sp>
        <p:nvSpPr>
          <p:cNvPr id="4" name="Title 3"/>
          <p:cNvSpPr>
            <a:spLocks noGrp="1"/>
          </p:cNvSpPr>
          <p:nvPr>
            <p:ph type="title"/>
          </p:nvPr>
        </p:nvSpPr>
        <p:spPr/>
        <p:txBody>
          <a:bodyPr>
            <a:normAutofit fontScale="90000"/>
          </a:bodyPr>
          <a:lstStyle/>
          <a:p>
            <a:r>
              <a:rPr lang="en-US" dirty="0" smtClean="0"/>
              <a:t>WHAT IS GENERAL PROPERTY &amp; SPECIAL PROPERTY IN THE GOODS?</a:t>
            </a:r>
            <a:endParaRPr lang="en-IN" dirty="0"/>
          </a:p>
        </p:txBody>
      </p:sp>
      <p:sp>
        <p:nvSpPr>
          <p:cNvPr id="5" name="Text Placeholder 4"/>
          <p:cNvSpPr>
            <a:spLocks noGrp="1"/>
          </p:cNvSpPr>
          <p:nvPr>
            <p:ph type="body" sz="quarter" idx="14"/>
          </p:nvPr>
        </p:nvSpPr>
        <p:spPr/>
        <p:txBody>
          <a:bodyPr>
            <a:normAutofit fontScale="55000" lnSpcReduction="20000"/>
          </a:bodyPr>
          <a:lstStyle/>
          <a:p>
            <a:r>
              <a:rPr lang="en-US" dirty="0" smtClean="0"/>
              <a:t>GENERAL PROPERTY MEANS OWNERSHIP.SPECIAL PROPERTY IS  LIMITED RIGHT,</a:t>
            </a:r>
            <a:endParaRPr lang="en-IN" dirty="0"/>
          </a:p>
        </p:txBody>
      </p:sp>
      <p:sp>
        <p:nvSpPr>
          <p:cNvPr id="6" name="Text Placeholder 5"/>
          <p:cNvSpPr>
            <a:spLocks noGrp="1"/>
          </p:cNvSpPr>
          <p:nvPr>
            <p:ph type="body" sz="quarter" idx="15"/>
          </p:nvPr>
        </p:nvSpPr>
        <p:spPr/>
        <p:txBody>
          <a:bodyPr>
            <a:normAutofit fontScale="92500"/>
          </a:bodyPr>
          <a:lstStyle/>
          <a:p>
            <a:r>
              <a:rPr lang="en-US" dirty="0" smtClean="0"/>
              <a:t>PAWNOR HAS GENERAL PROPERTY .THE PAWNEE HAS A SPECIAL PROPERTY,INTEREST INTHEGOODS TO THE AMOUNT OF ADVANCE HE HASMADE.</a:t>
            </a:r>
          </a:p>
          <a:p>
            <a:r>
              <a:rPr lang="en-US" dirty="0" smtClean="0"/>
              <a:t>A MECHANIC ‘ RIGHT IS LIMITED TO THE EXTENT OF HIS REPAIR CHARGES.</a:t>
            </a:r>
            <a:endParaRPr lang="en-IN"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ONE OF THE FOLLOWING IS NOT GOODS UNDER THE SALE OF GOODS ACT</a:t>
            </a:r>
            <a:endParaRPr lang="en-IN" dirty="0"/>
          </a:p>
        </p:txBody>
      </p:sp>
      <p:sp>
        <p:nvSpPr>
          <p:cNvPr id="3" name="Date Placeholder 2"/>
          <p:cNvSpPr>
            <a:spLocks noGrp="1"/>
          </p:cNvSpPr>
          <p:nvPr>
            <p:ph type="dt" sz="half" idx="10"/>
          </p:nvPr>
        </p:nvSpPr>
        <p:spPr/>
        <p:txBody>
          <a:bodyPr/>
          <a:lstStyle/>
          <a:p>
            <a:fld id="{C0FD26A0-93D3-4FC3-B9DB-81CE5D7BE324}" type="datetime1">
              <a:rPr lang="en-IN" smtClean="0"/>
              <a:pPr/>
              <a:t>21-04-2013</a:t>
            </a:fld>
            <a:endParaRPr lang="en-US"/>
          </a:p>
        </p:txBody>
      </p:sp>
      <p:sp>
        <p:nvSpPr>
          <p:cNvPr id="4" name="Slide Number Placeholder 3"/>
          <p:cNvSpPr>
            <a:spLocks noGrp="1"/>
          </p:cNvSpPr>
          <p:nvPr>
            <p:ph type="sldNum" sz="quarter" idx="12"/>
          </p:nvPr>
        </p:nvSpPr>
        <p:spPr/>
        <p:txBody>
          <a:bodyPr/>
          <a:lstStyle/>
          <a:p>
            <a:fld id="{C75B88FA-3392-4D65-A457-DB2A9953195B}" type="slidenum">
              <a:rPr lang="en-US" smtClean="0"/>
              <a:pPr/>
              <a:t>25</a:t>
            </a:fld>
            <a:endParaRPr lang="en-US"/>
          </a:p>
        </p:txBody>
      </p:sp>
      <p:sp>
        <p:nvSpPr>
          <p:cNvPr id="5" name="Text Placeholder 4"/>
          <p:cNvSpPr>
            <a:spLocks noGrp="1"/>
          </p:cNvSpPr>
          <p:nvPr>
            <p:ph type="body" sz="quarter" idx="17"/>
          </p:nvPr>
        </p:nvSpPr>
        <p:spPr/>
        <p:txBody>
          <a:bodyPr/>
          <a:lstStyle/>
          <a:p>
            <a:r>
              <a:rPr lang="en-US" dirty="0" smtClean="0"/>
              <a:t>THINGS ATTACHED TO THE LAND AGREED TO be SEVERED </a:t>
            </a:r>
            <a:endParaRPr lang="en-IN" dirty="0"/>
          </a:p>
        </p:txBody>
      </p:sp>
      <p:sp>
        <p:nvSpPr>
          <p:cNvPr id="6" name="Text Placeholder 5"/>
          <p:cNvSpPr>
            <a:spLocks noGrp="1"/>
          </p:cNvSpPr>
          <p:nvPr>
            <p:ph type="body" sz="quarter" idx="18"/>
          </p:nvPr>
        </p:nvSpPr>
        <p:spPr/>
        <p:txBody>
          <a:bodyPr/>
          <a:lstStyle/>
          <a:p>
            <a:r>
              <a:rPr lang="en-US" dirty="0" smtClean="0"/>
              <a:t>CUT GRASS</a:t>
            </a:r>
            <a:endParaRPr lang="en-IN" dirty="0"/>
          </a:p>
        </p:txBody>
      </p:sp>
      <p:sp>
        <p:nvSpPr>
          <p:cNvPr id="7" name="Text Placeholder 6"/>
          <p:cNvSpPr>
            <a:spLocks noGrp="1"/>
          </p:cNvSpPr>
          <p:nvPr>
            <p:ph type="body" sz="quarter" idx="19"/>
          </p:nvPr>
        </p:nvSpPr>
        <p:spPr/>
        <p:txBody>
          <a:bodyPr/>
          <a:lstStyle/>
          <a:p>
            <a:r>
              <a:rPr lang="en-US" dirty="0" smtClean="0"/>
              <a:t>GROWING CROPS</a:t>
            </a:r>
            <a:endParaRPr lang="en-IN" dirty="0"/>
          </a:p>
        </p:txBody>
      </p:sp>
      <p:sp>
        <p:nvSpPr>
          <p:cNvPr id="8" name="Text Placeholder 7"/>
          <p:cNvSpPr>
            <a:spLocks noGrp="1"/>
          </p:cNvSpPr>
          <p:nvPr>
            <p:ph type="body" sz="quarter" idx="20"/>
          </p:nvPr>
        </p:nvSpPr>
        <p:spPr/>
        <p:txBody>
          <a:bodyPr/>
          <a:lstStyle/>
          <a:p>
            <a:r>
              <a:rPr lang="en-US" dirty="0" smtClean="0"/>
              <a:t>STOCK &amp; SHARES</a:t>
            </a:r>
            <a:endParaRPr lang="en-IN" dirty="0"/>
          </a:p>
        </p:txBody>
      </p:sp>
      <p:sp>
        <p:nvSpPr>
          <p:cNvPr id="9" name="Text Placeholder 8"/>
          <p:cNvSpPr>
            <a:spLocks noGrp="1"/>
          </p:cNvSpPr>
          <p:nvPr>
            <p:ph type="body" sz="quarter" idx="21"/>
          </p:nvPr>
        </p:nvSpPr>
        <p:spPr>
          <a:xfrm>
            <a:off x="1259632" y="2057400"/>
            <a:ext cx="6969968" cy="507504"/>
          </a:xfrm>
        </p:spPr>
        <p:txBody>
          <a:bodyPr/>
          <a:lstStyle/>
          <a:p>
            <a:r>
              <a:rPr lang="en-US" dirty="0" smtClean="0"/>
              <a:t>ACTIONABLE CLAIMS &amp; MONEY</a:t>
            </a:r>
            <a:endParaRPr lang="en-IN" dirty="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2CC409B-BAD9-4ECE-91D9-6538463472FC}" type="datetime1">
              <a:rPr lang="en-IN" smtClean="0"/>
              <a:pPr/>
              <a:t>21-04-2013</a:t>
            </a:fld>
            <a:endParaRPr lang="en-US"/>
          </a:p>
        </p:txBody>
      </p:sp>
      <p:sp>
        <p:nvSpPr>
          <p:cNvPr id="3" name="Slide Number Placeholder 2"/>
          <p:cNvSpPr>
            <a:spLocks noGrp="1"/>
          </p:cNvSpPr>
          <p:nvPr>
            <p:ph type="sldNum" sz="quarter" idx="12"/>
          </p:nvPr>
        </p:nvSpPr>
        <p:spPr/>
        <p:txBody>
          <a:bodyPr/>
          <a:lstStyle/>
          <a:p>
            <a:fld id="{C75B88FA-3392-4D65-A457-DB2A9953195B}" type="slidenum">
              <a:rPr lang="en-US" smtClean="0"/>
              <a:pPr/>
              <a:t>26</a:t>
            </a:fld>
            <a:endParaRPr lang="en-US"/>
          </a:p>
        </p:txBody>
      </p:sp>
      <p:sp>
        <p:nvSpPr>
          <p:cNvPr id="4" name="Title 3"/>
          <p:cNvSpPr>
            <a:spLocks noGrp="1"/>
          </p:cNvSpPr>
          <p:nvPr>
            <p:ph type="title"/>
          </p:nvPr>
        </p:nvSpPr>
        <p:spPr/>
        <p:txBody>
          <a:bodyPr>
            <a:normAutofit fontScale="90000"/>
          </a:bodyPr>
          <a:lstStyle/>
          <a:p>
            <a:r>
              <a:rPr lang="en-US" dirty="0" smtClean="0"/>
              <a:t>WHAT IS ACTIONABLE CLAIM? GIVE EXAMPLE.</a:t>
            </a:r>
            <a:endParaRPr lang="en-IN" dirty="0"/>
          </a:p>
        </p:txBody>
      </p:sp>
      <p:sp>
        <p:nvSpPr>
          <p:cNvPr id="5" name="Text Placeholder 4"/>
          <p:cNvSpPr>
            <a:spLocks noGrp="1"/>
          </p:cNvSpPr>
          <p:nvPr>
            <p:ph type="body" sz="quarter" idx="14"/>
          </p:nvPr>
        </p:nvSpPr>
        <p:spPr/>
        <p:txBody>
          <a:bodyPr>
            <a:normAutofit fontScale="62500" lnSpcReduction="20000"/>
          </a:bodyPr>
          <a:lstStyle/>
          <a:p>
            <a:r>
              <a:rPr lang="en-US" dirty="0" smtClean="0"/>
              <a:t>ACTIONABLE CLAIM MEANS CLAIMS WHICH CAN BE ENFORCED BY LAW /SUIT</a:t>
            </a:r>
            <a:endParaRPr lang="en-IN" dirty="0"/>
          </a:p>
        </p:txBody>
      </p:sp>
      <p:sp>
        <p:nvSpPr>
          <p:cNvPr id="6" name="Text Placeholder 5"/>
          <p:cNvSpPr>
            <a:spLocks noGrp="1"/>
          </p:cNvSpPr>
          <p:nvPr>
            <p:ph type="body" sz="quarter" idx="15"/>
          </p:nvPr>
        </p:nvSpPr>
        <p:spPr/>
        <p:txBody>
          <a:bodyPr/>
          <a:lstStyle/>
          <a:p>
            <a:r>
              <a:rPr lang="en-US" dirty="0" smtClean="0"/>
              <a:t>BOOK DEBTS.BOOK BEDTS CANNOT BE SOLD IT CAN ONLY BE ASSIGNED.</a:t>
            </a:r>
            <a:endParaRPr lang="en-IN" dirty="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2CC409B-BAD9-4ECE-91D9-6538463472FC}" type="datetime1">
              <a:rPr lang="en-IN" smtClean="0"/>
              <a:pPr/>
              <a:t>21-04-2013</a:t>
            </a:fld>
            <a:endParaRPr lang="en-US"/>
          </a:p>
        </p:txBody>
      </p:sp>
      <p:sp>
        <p:nvSpPr>
          <p:cNvPr id="3" name="Slide Number Placeholder 2"/>
          <p:cNvSpPr>
            <a:spLocks noGrp="1"/>
          </p:cNvSpPr>
          <p:nvPr>
            <p:ph type="sldNum" sz="quarter" idx="12"/>
          </p:nvPr>
        </p:nvSpPr>
        <p:spPr/>
        <p:txBody>
          <a:bodyPr/>
          <a:lstStyle/>
          <a:p>
            <a:fld id="{C75B88FA-3392-4D65-A457-DB2A9953195B}" type="slidenum">
              <a:rPr lang="en-US" smtClean="0"/>
              <a:pPr/>
              <a:t>27</a:t>
            </a:fld>
            <a:endParaRPr lang="en-US"/>
          </a:p>
        </p:txBody>
      </p:sp>
      <p:sp>
        <p:nvSpPr>
          <p:cNvPr id="4" name="Title 3"/>
          <p:cNvSpPr>
            <a:spLocks noGrp="1"/>
          </p:cNvSpPr>
          <p:nvPr>
            <p:ph type="title"/>
          </p:nvPr>
        </p:nvSpPr>
        <p:spPr/>
        <p:txBody>
          <a:bodyPr>
            <a:normAutofit fontScale="90000"/>
          </a:bodyPr>
          <a:lstStyle/>
          <a:p>
            <a:r>
              <a:rPr lang="en-US" dirty="0" smtClean="0"/>
              <a:t>CAN MONEY BE CONSIDERED AS GOODS?</a:t>
            </a:r>
            <a:endParaRPr lang="en-IN" dirty="0"/>
          </a:p>
        </p:txBody>
      </p:sp>
      <p:sp>
        <p:nvSpPr>
          <p:cNvPr id="5" name="Text Placeholder 4"/>
          <p:cNvSpPr>
            <a:spLocks noGrp="1"/>
          </p:cNvSpPr>
          <p:nvPr>
            <p:ph type="body" sz="quarter" idx="14"/>
          </p:nvPr>
        </p:nvSpPr>
        <p:spPr/>
        <p:txBody>
          <a:bodyPr>
            <a:normAutofit fontScale="77500" lnSpcReduction="20000"/>
          </a:bodyPr>
          <a:lstStyle/>
          <a:p>
            <a:r>
              <a:rPr lang="en-US" dirty="0" smtClean="0"/>
              <a:t>NO. BECAUSE IT IS MEDIUM OF EXCHANGE &amp; MEASURE OF VALUE</a:t>
            </a:r>
            <a:endParaRPr lang="en-IN" dirty="0"/>
          </a:p>
        </p:txBody>
      </p:sp>
      <p:sp>
        <p:nvSpPr>
          <p:cNvPr id="6" name="Text Placeholder 5"/>
          <p:cNvSpPr>
            <a:spLocks noGrp="1"/>
          </p:cNvSpPr>
          <p:nvPr>
            <p:ph type="body" sz="quarter" idx="15"/>
          </p:nvPr>
        </p:nvSpPr>
        <p:spPr/>
        <p:txBody>
          <a:bodyPr/>
          <a:lstStyle/>
          <a:p>
            <a:r>
              <a:rPr lang="en-US" dirty="0" smtClean="0"/>
              <a:t>HOW EVER VERY OLD COINS MAY BE BOUGHT AND SOLD AS CURIOS  </a:t>
            </a:r>
            <a:endParaRPr lang="en-IN" dirty="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2CC409B-BAD9-4ECE-91D9-6538463472FC}" type="datetime1">
              <a:rPr lang="en-IN" smtClean="0"/>
              <a:pPr/>
              <a:t>21-04-2013</a:t>
            </a:fld>
            <a:endParaRPr lang="en-US"/>
          </a:p>
        </p:txBody>
      </p:sp>
      <p:sp>
        <p:nvSpPr>
          <p:cNvPr id="3" name="Slide Number Placeholder 2"/>
          <p:cNvSpPr>
            <a:spLocks noGrp="1"/>
          </p:cNvSpPr>
          <p:nvPr>
            <p:ph type="sldNum" sz="quarter" idx="12"/>
          </p:nvPr>
        </p:nvSpPr>
        <p:spPr/>
        <p:txBody>
          <a:bodyPr/>
          <a:lstStyle/>
          <a:p>
            <a:fld id="{C75B88FA-3392-4D65-A457-DB2A9953195B}" type="slidenum">
              <a:rPr lang="en-US" smtClean="0"/>
              <a:pPr/>
              <a:t>28</a:t>
            </a:fld>
            <a:endParaRPr lang="en-US"/>
          </a:p>
        </p:txBody>
      </p:sp>
      <p:sp>
        <p:nvSpPr>
          <p:cNvPr id="4" name="Title 3"/>
          <p:cNvSpPr>
            <a:spLocks noGrp="1"/>
          </p:cNvSpPr>
          <p:nvPr>
            <p:ph type="title"/>
          </p:nvPr>
        </p:nvSpPr>
        <p:spPr/>
        <p:txBody>
          <a:bodyPr>
            <a:normAutofit fontScale="90000"/>
          </a:bodyPr>
          <a:lstStyle/>
          <a:p>
            <a:r>
              <a:rPr lang="en-US" dirty="0" smtClean="0"/>
              <a:t>What is consideration in a contract of sale? </a:t>
            </a:r>
            <a:endParaRPr lang="en-IN" dirty="0"/>
          </a:p>
        </p:txBody>
      </p:sp>
      <p:sp>
        <p:nvSpPr>
          <p:cNvPr id="5" name="Text Placeholder 4"/>
          <p:cNvSpPr>
            <a:spLocks noGrp="1"/>
          </p:cNvSpPr>
          <p:nvPr>
            <p:ph type="body" sz="quarter" idx="14"/>
          </p:nvPr>
        </p:nvSpPr>
        <p:spPr/>
        <p:txBody>
          <a:bodyPr>
            <a:normAutofit fontScale="85000" lnSpcReduction="20000"/>
          </a:bodyPr>
          <a:lstStyle/>
          <a:p>
            <a:r>
              <a:rPr lang="en-US" dirty="0" smtClean="0"/>
              <a:t>Money consideration called price.</a:t>
            </a:r>
            <a:endParaRPr lang="en-IN" dirty="0"/>
          </a:p>
        </p:txBody>
      </p:sp>
      <p:sp>
        <p:nvSpPr>
          <p:cNvPr id="6" name="Text Placeholder 5"/>
          <p:cNvSpPr>
            <a:spLocks noGrp="1"/>
          </p:cNvSpPr>
          <p:nvPr>
            <p:ph type="body" sz="quarter" idx="15"/>
          </p:nvPr>
        </p:nvSpPr>
        <p:spPr/>
        <p:txBody>
          <a:bodyPr/>
          <a:lstStyle/>
          <a:p>
            <a:r>
              <a:rPr lang="en-US" dirty="0" smtClean="0"/>
              <a:t>Goods exchanged for goods is not covered by sale of goods act. it is  governed by transfer of properties act.</a:t>
            </a:r>
            <a:endParaRPr lang="en-IN"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2CC409B-BAD9-4ECE-91D9-6538463472FC}" type="datetime1">
              <a:rPr lang="en-IN" smtClean="0"/>
              <a:pPr/>
              <a:t>21-04-2013</a:t>
            </a:fld>
            <a:endParaRPr lang="en-US"/>
          </a:p>
        </p:txBody>
      </p:sp>
      <p:sp>
        <p:nvSpPr>
          <p:cNvPr id="3" name="Slide Number Placeholder 2"/>
          <p:cNvSpPr>
            <a:spLocks noGrp="1"/>
          </p:cNvSpPr>
          <p:nvPr>
            <p:ph type="sldNum" sz="quarter" idx="12"/>
          </p:nvPr>
        </p:nvSpPr>
        <p:spPr/>
        <p:txBody>
          <a:bodyPr/>
          <a:lstStyle/>
          <a:p>
            <a:fld id="{C75B88FA-3392-4D65-A457-DB2A9953195B}" type="slidenum">
              <a:rPr lang="en-US" smtClean="0"/>
              <a:pPr/>
              <a:t>29</a:t>
            </a:fld>
            <a:endParaRPr lang="en-US"/>
          </a:p>
        </p:txBody>
      </p:sp>
      <p:sp>
        <p:nvSpPr>
          <p:cNvPr id="4" name="Title 3"/>
          <p:cNvSpPr>
            <a:spLocks noGrp="1"/>
          </p:cNvSpPr>
          <p:nvPr>
            <p:ph type="title"/>
          </p:nvPr>
        </p:nvSpPr>
        <p:spPr/>
        <p:txBody>
          <a:bodyPr>
            <a:normAutofit fontScale="90000"/>
          </a:bodyPr>
          <a:lstStyle/>
          <a:p>
            <a:r>
              <a:rPr lang="en-US" dirty="0" smtClean="0"/>
              <a:t>DOES SALE OF IMMOVABLE PROPERTY  COME UNDER SALE OF GOODS ACT?</a:t>
            </a:r>
            <a:endParaRPr lang="en-IN" dirty="0"/>
          </a:p>
        </p:txBody>
      </p:sp>
      <p:sp>
        <p:nvSpPr>
          <p:cNvPr id="5" name="Text Placeholder 4"/>
          <p:cNvSpPr>
            <a:spLocks noGrp="1"/>
          </p:cNvSpPr>
          <p:nvPr>
            <p:ph type="body" sz="quarter" idx="14"/>
          </p:nvPr>
        </p:nvSpPr>
        <p:spPr/>
        <p:txBody>
          <a:bodyPr>
            <a:normAutofit fontScale="77500" lnSpcReduction="20000"/>
          </a:bodyPr>
          <a:lstStyle/>
          <a:p>
            <a:r>
              <a:rPr lang="en-US" dirty="0" smtClean="0"/>
              <a:t>NO. </a:t>
            </a:r>
            <a:r>
              <a:rPr lang="en-US" smtClean="0"/>
              <a:t>IT FALLS UNDER THE TRANFER OF PROPERTY ACT OF 1882.</a:t>
            </a:r>
            <a:endParaRPr lang="en-IN" dirty="0"/>
          </a:p>
        </p:txBody>
      </p:sp>
      <p:sp>
        <p:nvSpPr>
          <p:cNvPr id="6" name="Text Placeholder 5"/>
          <p:cNvSpPr>
            <a:spLocks noGrp="1"/>
          </p:cNvSpPr>
          <p:nvPr>
            <p:ph type="body" sz="quarter" idx="15"/>
          </p:nvPr>
        </p:nvSpPr>
        <p:spPr/>
        <p:txBody>
          <a:bodyPr/>
          <a:lstStyle/>
          <a:p>
            <a:endParaRPr lang="en-IN"/>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When one person signifies to the other </a:t>
            </a:r>
          </a:p>
          <a:p>
            <a:r>
              <a:rPr lang="en-US" dirty="0" smtClean="0"/>
              <a:t>His willingness to do or abstain from doing anything </a:t>
            </a:r>
          </a:p>
          <a:p>
            <a:r>
              <a:rPr lang="en-US" dirty="0" smtClean="0"/>
              <a:t>With a view  to obtain the assent of the other to such act</a:t>
            </a:r>
          </a:p>
          <a:p>
            <a:r>
              <a:rPr lang="en-US" dirty="0" smtClean="0"/>
              <a:t>Then he is said to make a “proposal” </a:t>
            </a:r>
            <a:endParaRPr lang="en-US" dirty="0"/>
          </a:p>
        </p:txBody>
      </p:sp>
      <p:sp>
        <p:nvSpPr>
          <p:cNvPr id="3" name="Date Placeholder 2"/>
          <p:cNvSpPr>
            <a:spLocks noGrp="1"/>
          </p:cNvSpPr>
          <p:nvPr>
            <p:ph type="dt" sz="half" idx="10"/>
          </p:nvPr>
        </p:nvSpPr>
        <p:spPr/>
        <p:txBody>
          <a:bodyPr/>
          <a:lstStyle/>
          <a:p>
            <a:pPr algn="r"/>
            <a:fld id="{1A7C8E79-201C-45E6-9CFB-1352E37E097F}" type="datetime1">
              <a:rPr lang="en-IN" sz="1100" smtClean="0"/>
              <a:pPr algn="r"/>
              <a:t>21-04-2013</a:t>
            </a:fld>
            <a:endParaRPr lang="en-US"/>
          </a:p>
        </p:txBody>
      </p:sp>
      <p:sp>
        <p:nvSpPr>
          <p:cNvPr id="4" name="Slide Number Placeholder 3"/>
          <p:cNvSpPr>
            <a:spLocks noGrp="1"/>
          </p:cNvSpPr>
          <p:nvPr>
            <p:ph type="sldNum" sz="quarter" idx="11"/>
          </p:nvPr>
        </p:nvSpPr>
        <p:spPr/>
        <p:txBody>
          <a:bodyPr/>
          <a:lstStyle/>
          <a:p>
            <a:fld id="{169B2101-2E9F-420A-91A3-890890D84497}" type="slidenum">
              <a:rPr lang="en-US" sz="1200" smtClean="0"/>
              <a:pPr/>
              <a:t>3</a:t>
            </a:fld>
            <a:endParaRPr lang="en-US"/>
          </a:p>
        </p:txBody>
      </p:sp>
      <p:sp>
        <p:nvSpPr>
          <p:cNvPr id="5" name="Title 4"/>
          <p:cNvSpPr>
            <a:spLocks noGrp="1"/>
          </p:cNvSpPr>
          <p:nvPr>
            <p:ph type="title"/>
          </p:nvPr>
        </p:nvSpPr>
        <p:spPr/>
        <p:txBody>
          <a:bodyPr/>
          <a:lstStyle/>
          <a:p>
            <a:r>
              <a:rPr lang="en-US" dirty="0" smtClean="0"/>
              <a:t>Define a proposal</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2CC409B-BAD9-4ECE-91D9-6538463472FC}" type="datetime1">
              <a:rPr lang="en-IN" smtClean="0"/>
              <a:pPr/>
              <a:t>21-04-2013</a:t>
            </a:fld>
            <a:endParaRPr lang="en-US"/>
          </a:p>
        </p:txBody>
      </p:sp>
      <p:sp>
        <p:nvSpPr>
          <p:cNvPr id="3" name="Slide Number Placeholder 2"/>
          <p:cNvSpPr>
            <a:spLocks noGrp="1"/>
          </p:cNvSpPr>
          <p:nvPr>
            <p:ph type="sldNum" sz="quarter" idx="12"/>
          </p:nvPr>
        </p:nvSpPr>
        <p:spPr/>
        <p:txBody>
          <a:bodyPr/>
          <a:lstStyle/>
          <a:p>
            <a:fld id="{C75B88FA-3392-4D65-A457-DB2A9953195B}" type="slidenum">
              <a:rPr lang="en-US" smtClean="0"/>
              <a:pPr/>
              <a:t>30</a:t>
            </a:fld>
            <a:endParaRPr lang="en-US"/>
          </a:p>
        </p:txBody>
      </p:sp>
      <p:sp>
        <p:nvSpPr>
          <p:cNvPr id="4" name="Title 3"/>
          <p:cNvSpPr>
            <a:spLocks noGrp="1"/>
          </p:cNvSpPr>
          <p:nvPr>
            <p:ph type="title"/>
          </p:nvPr>
        </p:nvSpPr>
        <p:spPr/>
        <p:txBody>
          <a:bodyPr>
            <a:normAutofit fontScale="90000"/>
          </a:bodyPr>
          <a:lstStyle/>
          <a:p>
            <a:r>
              <a:rPr lang="en-US" dirty="0" smtClean="0"/>
              <a:t>Goods sold partly for cash &amp; partly for money  will it come  under the purview?  </a:t>
            </a:r>
            <a:endParaRPr lang="en-IN" dirty="0"/>
          </a:p>
        </p:txBody>
      </p:sp>
      <p:sp>
        <p:nvSpPr>
          <p:cNvPr id="5" name="Text Placeholder 4"/>
          <p:cNvSpPr>
            <a:spLocks noGrp="1"/>
          </p:cNvSpPr>
          <p:nvPr>
            <p:ph type="body" sz="quarter" idx="14"/>
          </p:nvPr>
        </p:nvSpPr>
        <p:spPr/>
        <p:txBody>
          <a:bodyPr/>
          <a:lstStyle/>
          <a:p>
            <a:r>
              <a:rPr lang="en-US" dirty="0" smtClean="0"/>
              <a:t>yes</a:t>
            </a:r>
            <a:endParaRPr lang="en-IN" dirty="0"/>
          </a:p>
        </p:txBody>
      </p:sp>
      <p:sp>
        <p:nvSpPr>
          <p:cNvPr id="6" name="Text Placeholder 5"/>
          <p:cNvSpPr>
            <a:spLocks noGrp="1"/>
          </p:cNvSpPr>
          <p:nvPr>
            <p:ph type="body" sz="quarter" idx="15"/>
          </p:nvPr>
        </p:nvSpPr>
        <p:spPr/>
        <p:txBody>
          <a:bodyPr/>
          <a:lstStyle/>
          <a:p>
            <a:r>
              <a:rPr lang="en-US" dirty="0" smtClean="0"/>
              <a:t>Comes under the sale of goods act .ref:</a:t>
            </a:r>
          </a:p>
          <a:p>
            <a:r>
              <a:rPr lang="en-US" dirty="0" smtClean="0"/>
              <a:t>(</a:t>
            </a:r>
            <a:r>
              <a:rPr lang="en-US" dirty="0" err="1" smtClean="0"/>
              <a:t>aldridge</a:t>
            </a:r>
            <a:r>
              <a:rPr lang="en-US" dirty="0" smtClean="0"/>
              <a:t>  </a:t>
            </a:r>
            <a:r>
              <a:rPr lang="en-US" dirty="0" err="1" smtClean="0"/>
              <a:t>vs</a:t>
            </a:r>
            <a:r>
              <a:rPr lang="en-US" dirty="0" smtClean="0"/>
              <a:t>  Johnson)</a:t>
            </a:r>
            <a:endParaRPr lang="en-IN"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Sale is an executed contract</a:t>
            </a:r>
          </a:p>
          <a:p>
            <a:r>
              <a:rPr lang="en-US" dirty="0" smtClean="0"/>
              <a:t>Agreement to sell is an </a:t>
            </a:r>
            <a:r>
              <a:rPr lang="en-US" dirty="0" err="1" smtClean="0"/>
              <a:t>executory</a:t>
            </a:r>
            <a:r>
              <a:rPr lang="en-US" dirty="0" smtClean="0"/>
              <a:t> contract</a:t>
            </a:r>
          </a:p>
          <a:p>
            <a:r>
              <a:rPr lang="en-US" dirty="0" smtClean="0"/>
              <a:t>Is a conditional sale.</a:t>
            </a:r>
          </a:p>
          <a:p>
            <a:r>
              <a:rPr lang="en-US" dirty="0" smtClean="0"/>
              <a:t>Example : 1)on </a:t>
            </a:r>
            <a:r>
              <a:rPr lang="en-US" dirty="0" err="1" smtClean="0"/>
              <a:t>jan</a:t>
            </a:r>
            <a:r>
              <a:rPr lang="en-US" dirty="0" smtClean="0"/>
              <a:t> 2011 x agrees to sell y his scooter for 25,000/=  2)b agrees to buy ‘</a:t>
            </a:r>
            <a:r>
              <a:rPr lang="en-US" dirty="0" err="1" smtClean="0"/>
              <a:t>a’s</a:t>
            </a:r>
            <a:r>
              <a:rPr lang="en-US" dirty="0" smtClean="0"/>
              <a:t> car for Rs 100000/= provided “</a:t>
            </a:r>
            <a:r>
              <a:rPr lang="en-US" dirty="0" err="1" smtClean="0"/>
              <a:t>c”stands</a:t>
            </a:r>
            <a:r>
              <a:rPr lang="en-US" dirty="0" smtClean="0"/>
              <a:t> surety.</a:t>
            </a:r>
          </a:p>
          <a:p>
            <a:r>
              <a:rPr lang="en-US" dirty="0" smtClean="0"/>
              <a:t>It becomes a sale when the time lapses or when the condition is fulfilled  </a:t>
            </a:r>
            <a:endParaRPr lang="en-IN" dirty="0"/>
          </a:p>
        </p:txBody>
      </p:sp>
      <p:sp>
        <p:nvSpPr>
          <p:cNvPr id="3" name="Date Placeholder 2"/>
          <p:cNvSpPr>
            <a:spLocks noGrp="1"/>
          </p:cNvSpPr>
          <p:nvPr>
            <p:ph type="dt" sz="half" idx="10"/>
          </p:nvPr>
        </p:nvSpPr>
        <p:spPr/>
        <p:txBody>
          <a:bodyPr/>
          <a:lstStyle/>
          <a:p>
            <a:pPr algn="r"/>
            <a:fld id="{1A7C8E79-201C-45E6-9CFB-1352E37E097F}" type="datetime1">
              <a:rPr lang="en-IN" sz="1100" smtClean="0"/>
              <a:pPr algn="r"/>
              <a:t>21-04-2013</a:t>
            </a:fld>
            <a:endParaRPr lang="en-US"/>
          </a:p>
        </p:txBody>
      </p:sp>
      <p:sp>
        <p:nvSpPr>
          <p:cNvPr id="4" name="Slide Number Placeholder 3"/>
          <p:cNvSpPr>
            <a:spLocks noGrp="1"/>
          </p:cNvSpPr>
          <p:nvPr>
            <p:ph type="sldNum" sz="quarter" idx="11"/>
          </p:nvPr>
        </p:nvSpPr>
        <p:spPr/>
        <p:txBody>
          <a:bodyPr/>
          <a:lstStyle/>
          <a:p>
            <a:fld id="{169B2101-2E9F-420A-91A3-890890D84497}" type="slidenum">
              <a:rPr lang="en-US" sz="1200" smtClean="0"/>
              <a:pPr/>
              <a:t>31</a:t>
            </a:fld>
            <a:endParaRPr lang="en-US"/>
          </a:p>
        </p:txBody>
      </p:sp>
      <p:sp>
        <p:nvSpPr>
          <p:cNvPr id="5" name="Title 4"/>
          <p:cNvSpPr>
            <a:spLocks noGrp="1"/>
          </p:cNvSpPr>
          <p:nvPr>
            <p:ph type="title"/>
          </p:nvPr>
        </p:nvSpPr>
        <p:spPr/>
        <p:txBody>
          <a:bodyPr>
            <a:normAutofit fontScale="90000"/>
          </a:bodyPr>
          <a:lstStyle/>
          <a:p>
            <a:r>
              <a:rPr lang="en-US" dirty="0" smtClean="0"/>
              <a:t>Distinguish between “sale” &amp; agreement to sell.</a:t>
            </a:r>
            <a:endParaRPr lang="en-IN"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Jus in </a:t>
            </a:r>
            <a:r>
              <a:rPr lang="en-US" dirty="0" err="1" smtClean="0"/>
              <a:t>rem</a:t>
            </a:r>
            <a:r>
              <a:rPr lang="en-US" dirty="0" smtClean="0"/>
              <a:t>: gives right to the buyer to enjoy the goods as against the whole world </a:t>
            </a:r>
          </a:p>
          <a:p>
            <a:r>
              <a:rPr lang="en-US" dirty="0" smtClean="0"/>
              <a:t>Jus in </a:t>
            </a:r>
            <a:r>
              <a:rPr lang="en-US" dirty="0" err="1" smtClean="0"/>
              <a:t>personam</a:t>
            </a:r>
            <a:r>
              <a:rPr lang="en-US" dirty="0" smtClean="0"/>
              <a:t> : gives  aright to the buyer or seller against the other for any default.</a:t>
            </a:r>
          </a:p>
          <a:p>
            <a:r>
              <a:rPr lang="en-US" dirty="0" smtClean="0"/>
              <a:t>Sale gives  ,”jus in </a:t>
            </a:r>
            <a:r>
              <a:rPr lang="en-US" dirty="0" err="1" smtClean="0"/>
              <a:t>rem</a:t>
            </a:r>
            <a:r>
              <a:rPr lang="en-US" dirty="0" smtClean="0"/>
              <a:t>”</a:t>
            </a:r>
          </a:p>
          <a:p>
            <a:r>
              <a:rPr lang="en-US" dirty="0" smtClean="0"/>
              <a:t>Agreement to sell only , “jus in </a:t>
            </a:r>
            <a:r>
              <a:rPr lang="en-US" dirty="0" err="1" smtClean="0"/>
              <a:t>personam</a:t>
            </a:r>
            <a:r>
              <a:rPr lang="en-US" dirty="0" smtClean="0"/>
              <a:t>”  </a:t>
            </a:r>
            <a:endParaRPr lang="en-IN" dirty="0"/>
          </a:p>
        </p:txBody>
      </p:sp>
      <p:sp>
        <p:nvSpPr>
          <p:cNvPr id="3" name="Date Placeholder 2"/>
          <p:cNvSpPr>
            <a:spLocks noGrp="1"/>
          </p:cNvSpPr>
          <p:nvPr>
            <p:ph type="dt" sz="half" idx="10"/>
          </p:nvPr>
        </p:nvSpPr>
        <p:spPr/>
        <p:txBody>
          <a:bodyPr/>
          <a:lstStyle/>
          <a:p>
            <a:pPr algn="r"/>
            <a:fld id="{1A7C8E79-201C-45E6-9CFB-1352E37E097F}" type="datetime1">
              <a:rPr lang="en-IN" sz="1100" smtClean="0"/>
              <a:pPr algn="r"/>
              <a:t>21-04-2013</a:t>
            </a:fld>
            <a:endParaRPr lang="en-US"/>
          </a:p>
        </p:txBody>
      </p:sp>
      <p:sp>
        <p:nvSpPr>
          <p:cNvPr id="4" name="Slide Number Placeholder 3"/>
          <p:cNvSpPr>
            <a:spLocks noGrp="1"/>
          </p:cNvSpPr>
          <p:nvPr>
            <p:ph type="sldNum" sz="quarter" idx="11"/>
          </p:nvPr>
        </p:nvSpPr>
        <p:spPr/>
        <p:txBody>
          <a:bodyPr/>
          <a:lstStyle/>
          <a:p>
            <a:fld id="{169B2101-2E9F-420A-91A3-890890D84497}" type="slidenum">
              <a:rPr lang="en-US" sz="1200" smtClean="0"/>
              <a:pPr/>
              <a:t>32</a:t>
            </a:fld>
            <a:endParaRPr lang="en-US"/>
          </a:p>
        </p:txBody>
      </p:sp>
      <p:sp>
        <p:nvSpPr>
          <p:cNvPr id="5" name="Title 4"/>
          <p:cNvSpPr>
            <a:spLocks noGrp="1"/>
          </p:cNvSpPr>
          <p:nvPr>
            <p:ph type="title"/>
          </p:nvPr>
        </p:nvSpPr>
        <p:spPr/>
        <p:txBody>
          <a:bodyPr>
            <a:normAutofit fontScale="90000"/>
          </a:bodyPr>
          <a:lstStyle/>
          <a:p>
            <a:r>
              <a:rPr lang="en-US" dirty="0" smtClean="0"/>
              <a:t>Explain the concept of “jus in </a:t>
            </a:r>
            <a:r>
              <a:rPr lang="en-US" dirty="0" err="1" smtClean="0"/>
              <a:t>rem</a:t>
            </a:r>
            <a:r>
              <a:rPr lang="en-US" dirty="0" smtClean="0"/>
              <a:t>” &amp; “jus in </a:t>
            </a:r>
            <a:r>
              <a:rPr lang="en-US" dirty="0" err="1" smtClean="0"/>
              <a:t>personam</a:t>
            </a:r>
            <a:r>
              <a:rPr lang="en-US" dirty="0" smtClean="0"/>
              <a:t>”</a:t>
            </a:r>
            <a:endParaRPr lang="en-IN"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anim calcmode="lin" valueType="num">
                                      <p:cBhvr additive="base">
                                        <p:cTn id="11"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2">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2">
                                            <p:txEl>
                                              <p:pRg st="2" end="2"/>
                                            </p:txEl>
                                          </p:spTgt>
                                        </p:tgtEl>
                                        <p:attrNameLst>
                                          <p:attrName>style.visibility</p:attrName>
                                        </p:attrNameLst>
                                      </p:cBhvr>
                                      <p:to>
                                        <p:strVal val="visible"/>
                                      </p:to>
                                    </p:set>
                                    <p:anim calcmode="lin" valueType="num">
                                      <p:cBhvr additive="base">
                                        <p:cTn id="15"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2">
                                            <p:txEl>
                                              <p:pRg st="2" end="2"/>
                                            </p:txEl>
                                          </p:spTgt>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1) property in the goods</a:t>
            </a:r>
          </a:p>
          <a:p>
            <a:r>
              <a:rPr lang="en-US" dirty="0" smtClean="0"/>
              <a:t>2)risk of loss</a:t>
            </a:r>
          </a:p>
          <a:p>
            <a:r>
              <a:rPr lang="en-US" dirty="0" smtClean="0"/>
              <a:t>3)consequences of breach </a:t>
            </a:r>
          </a:p>
          <a:p>
            <a:r>
              <a:rPr lang="en-US" dirty="0" smtClean="0"/>
              <a:t>4)right of resale</a:t>
            </a:r>
          </a:p>
          <a:p>
            <a:r>
              <a:rPr lang="en-US" dirty="0" smtClean="0"/>
              <a:t>5)insolvency of buyer </a:t>
            </a:r>
          </a:p>
          <a:p>
            <a:r>
              <a:rPr lang="en-US" dirty="0" smtClean="0"/>
              <a:t>6) insolvency of seller</a:t>
            </a:r>
            <a:endParaRPr lang="en-IN" dirty="0"/>
          </a:p>
        </p:txBody>
      </p:sp>
      <p:sp>
        <p:nvSpPr>
          <p:cNvPr id="3" name="Date Placeholder 2"/>
          <p:cNvSpPr>
            <a:spLocks noGrp="1"/>
          </p:cNvSpPr>
          <p:nvPr>
            <p:ph type="dt" sz="half" idx="10"/>
          </p:nvPr>
        </p:nvSpPr>
        <p:spPr/>
        <p:txBody>
          <a:bodyPr/>
          <a:lstStyle/>
          <a:p>
            <a:pPr algn="r"/>
            <a:fld id="{1A7C8E79-201C-45E6-9CFB-1352E37E097F}" type="datetime1">
              <a:rPr lang="en-IN" sz="1100" smtClean="0"/>
              <a:pPr algn="r"/>
              <a:t>21-04-2013</a:t>
            </a:fld>
            <a:endParaRPr lang="en-US"/>
          </a:p>
        </p:txBody>
      </p:sp>
      <p:sp>
        <p:nvSpPr>
          <p:cNvPr id="4" name="Slide Number Placeholder 3"/>
          <p:cNvSpPr>
            <a:spLocks noGrp="1"/>
          </p:cNvSpPr>
          <p:nvPr>
            <p:ph type="sldNum" sz="quarter" idx="11"/>
          </p:nvPr>
        </p:nvSpPr>
        <p:spPr/>
        <p:txBody>
          <a:bodyPr/>
          <a:lstStyle/>
          <a:p>
            <a:fld id="{169B2101-2E9F-420A-91A3-890890D84497}" type="slidenum">
              <a:rPr lang="en-US" sz="1200" smtClean="0"/>
              <a:pPr/>
              <a:t>33</a:t>
            </a:fld>
            <a:endParaRPr lang="en-US"/>
          </a:p>
        </p:txBody>
      </p:sp>
      <p:sp>
        <p:nvSpPr>
          <p:cNvPr id="5" name="Title 4"/>
          <p:cNvSpPr>
            <a:spLocks noGrp="1"/>
          </p:cNvSpPr>
          <p:nvPr>
            <p:ph type="title"/>
          </p:nvPr>
        </p:nvSpPr>
        <p:spPr/>
        <p:txBody>
          <a:bodyPr>
            <a:normAutofit fontScale="90000"/>
          </a:bodyPr>
          <a:lstStyle/>
          <a:p>
            <a:r>
              <a:rPr lang="en-US" dirty="0" smtClean="0"/>
              <a:t>State the 6 points of distinction between “sale” and “agreement to sell”</a:t>
            </a:r>
            <a:endParaRPr lang="en-IN"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anim calcmode="lin" valueType="num">
                                      <p:cBhvr additive="base">
                                        <p:cTn id="11"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2">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2">
                                            <p:txEl>
                                              <p:pRg st="2" end="2"/>
                                            </p:txEl>
                                          </p:spTgt>
                                        </p:tgtEl>
                                        <p:attrNameLst>
                                          <p:attrName>style.visibility</p:attrName>
                                        </p:attrNameLst>
                                      </p:cBhvr>
                                      <p:to>
                                        <p:strVal val="visible"/>
                                      </p:to>
                                    </p:set>
                                    <p:anim calcmode="lin" valueType="num">
                                      <p:cBhvr additive="base">
                                        <p:cTn id="15"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2">
                                            <p:txEl>
                                              <p:pRg st="2" end="2"/>
                                            </p:txEl>
                                          </p:spTgt>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2">
                                            <p:txEl>
                                              <p:pRg st="4" end="4"/>
                                            </p:txEl>
                                          </p:spTgt>
                                        </p:tgtEl>
                                        <p:attrNameLst>
                                          <p:attrName>style.visibility</p:attrName>
                                        </p:attrNameLst>
                                      </p:cBhvr>
                                      <p:to>
                                        <p:strVal val="visible"/>
                                      </p:to>
                                    </p:set>
                                    <p:anim calcmode="lin" valueType="num">
                                      <p:cBhvr additive="base">
                                        <p:cTn id="23"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2">
                                            <p:txEl>
                                              <p:pRg st="4" end="4"/>
                                            </p:txEl>
                                          </p:spTgt>
                                        </p:tgtEl>
                                        <p:attrNameLst>
                                          <p:attrName>ppt_y</p:attrName>
                                        </p:attrNameLst>
                                      </p:cBhvr>
                                      <p:tavLst>
                                        <p:tav tm="0">
                                          <p:val>
                                            <p:strVal val="1+#ppt_h/2"/>
                                          </p:val>
                                        </p:tav>
                                        <p:tav tm="100000">
                                          <p:val>
                                            <p:strVal val="#ppt_y"/>
                                          </p:val>
                                        </p:tav>
                                      </p:tavLst>
                                    </p:anim>
                                  </p:childTnLst>
                                </p:cTn>
                              </p:par>
                              <p:par>
                                <p:cTn id="25" presetID="2" presetClass="entr" presetSubtype="4" fill="hold" nodeType="withEffect">
                                  <p:stCondLst>
                                    <p:cond delay="0"/>
                                  </p:stCondLst>
                                  <p:childTnLst>
                                    <p:set>
                                      <p:cBhvr>
                                        <p:cTn id="26" dur="1" fill="hold">
                                          <p:stCondLst>
                                            <p:cond delay="0"/>
                                          </p:stCondLst>
                                        </p:cTn>
                                        <p:tgtEl>
                                          <p:spTgt spid="2">
                                            <p:txEl>
                                              <p:pRg st="5" end="5"/>
                                            </p:txEl>
                                          </p:spTgt>
                                        </p:tgtEl>
                                        <p:attrNameLst>
                                          <p:attrName>style.visibility</p:attrName>
                                        </p:attrNameLst>
                                      </p:cBhvr>
                                      <p:to>
                                        <p:strVal val="visible"/>
                                      </p:to>
                                    </p:set>
                                    <p:anim calcmode="lin" valueType="num">
                                      <p:cBhvr additive="base">
                                        <p:cTn id="2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Risk of loss in the case of sale is that of buyer </a:t>
            </a:r>
          </a:p>
          <a:p>
            <a:r>
              <a:rPr lang="en-US" dirty="0" smtClean="0"/>
              <a:t>And in the case of agreement to sell with the seller </a:t>
            </a:r>
            <a:endParaRPr lang="en-IN" dirty="0"/>
          </a:p>
        </p:txBody>
      </p:sp>
      <p:sp>
        <p:nvSpPr>
          <p:cNvPr id="3" name="Date Placeholder 2"/>
          <p:cNvSpPr>
            <a:spLocks noGrp="1"/>
          </p:cNvSpPr>
          <p:nvPr>
            <p:ph type="dt" sz="half" idx="10"/>
          </p:nvPr>
        </p:nvSpPr>
        <p:spPr/>
        <p:txBody>
          <a:bodyPr/>
          <a:lstStyle/>
          <a:p>
            <a:pPr algn="r"/>
            <a:fld id="{1A7C8E79-201C-45E6-9CFB-1352E37E097F}" type="datetime1">
              <a:rPr lang="en-IN" sz="1100" smtClean="0"/>
              <a:pPr algn="r"/>
              <a:t>21-04-2013</a:t>
            </a:fld>
            <a:endParaRPr lang="en-US"/>
          </a:p>
        </p:txBody>
      </p:sp>
      <p:sp>
        <p:nvSpPr>
          <p:cNvPr id="4" name="Slide Number Placeholder 3"/>
          <p:cNvSpPr>
            <a:spLocks noGrp="1"/>
          </p:cNvSpPr>
          <p:nvPr>
            <p:ph type="sldNum" sz="quarter" idx="11"/>
          </p:nvPr>
        </p:nvSpPr>
        <p:spPr/>
        <p:txBody>
          <a:bodyPr/>
          <a:lstStyle/>
          <a:p>
            <a:fld id="{169B2101-2E9F-420A-91A3-890890D84497}" type="slidenum">
              <a:rPr lang="en-US" sz="1200" smtClean="0"/>
              <a:pPr/>
              <a:t>34</a:t>
            </a:fld>
            <a:endParaRPr lang="en-US"/>
          </a:p>
        </p:txBody>
      </p:sp>
      <p:sp>
        <p:nvSpPr>
          <p:cNvPr id="5" name="Title 4"/>
          <p:cNvSpPr>
            <a:spLocks noGrp="1"/>
          </p:cNvSpPr>
          <p:nvPr>
            <p:ph type="title"/>
          </p:nvPr>
        </p:nvSpPr>
        <p:spPr/>
        <p:txBody>
          <a:bodyPr/>
          <a:lstStyle/>
          <a:p>
            <a:r>
              <a:rPr lang="en-US" dirty="0" smtClean="0"/>
              <a:t>risk</a:t>
            </a:r>
            <a:endParaRPr lang="en-IN"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anim calcmode="lin" valueType="num">
                                      <p:cBhvr additive="base">
                                        <p:cTn id="11"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In the case of sale, the can sue the  buyer for price </a:t>
            </a:r>
          </a:p>
          <a:p>
            <a:r>
              <a:rPr lang="en-US" dirty="0" smtClean="0"/>
              <a:t>And in the case of agreement to sell  only damages. </a:t>
            </a:r>
            <a:endParaRPr lang="en-IN" dirty="0"/>
          </a:p>
        </p:txBody>
      </p:sp>
      <p:sp>
        <p:nvSpPr>
          <p:cNvPr id="3" name="Date Placeholder 2"/>
          <p:cNvSpPr>
            <a:spLocks noGrp="1"/>
          </p:cNvSpPr>
          <p:nvPr>
            <p:ph type="dt" sz="half" idx="10"/>
          </p:nvPr>
        </p:nvSpPr>
        <p:spPr/>
        <p:txBody>
          <a:bodyPr/>
          <a:lstStyle/>
          <a:p>
            <a:pPr algn="r"/>
            <a:fld id="{1A7C8E79-201C-45E6-9CFB-1352E37E097F}" type="datetime1">
              <a:rPr lang="en-IN" sz="1100" smtClean="0"/>
              <a:pPr algn="r"/>
              <a:t>21-04-2013</a:t>
            </a:fld>
            <a:endParaRPr lang="en-US"/>
          </a:p>
        </p:txBody>
      </p:sp>
      <p:sp>
        <p:nvSpPr>
          <p:cNvPr id="4" name="Slide Number Placeholder 3"/>
          <p:cNvSpPr>
            <a:spLocks noGrp="1"/>
          </p:cNvSpPr>
          <p:nvPr>
            <p:ph type="sldNum" sz="quarter" idx="11"/>
          </p:nvPr>
        </p:nvSpPr>
        <p:spPr/>
        <p:txBody>
          <a:bodyPr/>
          <a:lstStyle/>
          <a:p>
            <a:fld id="{169B2101-2E9F-420A-91A3-890890D84497}" type="slidenum">
              <a:rPr lang="en-US" sz="1200" smtClean="0"/>
              <a:pPr/>
              <a:t>35</a:t>
            </a:fld>
            <a:endParaRPr lang="en-US"/>
          </a:p>
        </p:txBody>
      </p:sp>
      <p:sp>
        <p:nvSpPr>
          <p:cNvPr id="5" name="Title 4"/>
          <p:cNvSpPr>
            <a:spLocks noGrp="1"/>
          </p:cNvSpPr>
          <p:nvPr>
            <p:ph type="title"/>
          </p:nvPr>
        </p:nvSpPr>
        <p:spPr/>
        <p:txBody>
          <a:bodyPr/>
          <a:lstStyle/>
          <a:p>
            <a:r>
              <a:rPr lang="en-US" dirty="0" smtClean="0"/>
              <a:t>breach</a:t>
            </a:r>
            <a:endParaRPr lang="en-IN"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anim calcmode="lin" valueType="num">
                                      <p:cBhvr additive="base">
                                        <p:cTn id="11"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In the case of </a:t>
            </a:r>
            <a:r>
              <a:rPr lang="en-US" dirty="0" err="1" smtClean="0"/>
              <a:t>sale,no</a:t>
            </a:r>
            <a:r>
              <a:rPr lang="en-US" dirty="0" smtClean="0"/>
              <a:t> resale </a:t>
            </a:r>
          </a:p>
          <a:p>
            <a:r>
              <a:rPr lang="en-US" dirty="0" smtClean="0"/>
              <a:t>And in the case of agreement to sell  he </a:t>
            </a:r>
            <a:r>
              <a:rPr lang="en-US" smtClean="0"/>
              <a:t>can resell . </a:t>
            </a:r>
            <a:endParaRPr lang="en-IN" dirty="0"/>
          </a:p>
        </p:txBody>
      </p:sp>
      <p:sp>
        <p:nvSpPr>
          <p:cNvPr id="3" name="Date Placeholder 2"/>
          <p:cNvSpPr>
            <a:spLocks noGrp="1"/>
          </p:cNvSpPr>
          <p:nvPr>
            <p:ph type="dt" sz="half" idx="10"/>
          </p:nvPr>
        </p:nvSpPr>
        <p:spPr/>
        <p:txBody>
          <a:bodyPr/>
          <a:lstStyle/>
          <a:p>
            <a:pPr algn="r"/>
            <a:fld id="{1A7C8E79-201C-45E6-9CFB-1352E37E097F}" type="datetime1">
              <a:rPr lang="en-IN" sz="1100" smtClean="0"/>
              <a:pPr algn="r"/>
              <a:t>21-04-2013</a:t>
            </a:fld>
            <a:endParaRPr lang="en-US"/>
          </a:p>
        </p:txBody>
      </p:sp>
      <p:sp>
        <p:nvSpPr>
          <p:cNvPr id="4" name="Slide Number Placeholder 3"/>
          <p:cNvSpPr>
            <a:spLocks noGrp="1"/>
          </p:cNvSpPr>
          <p:nvPr>
            <p:ph type="sldNum" sz="quarter" idx="11"/>
          </p:nvPr>
        </p:nvSpPr>
        <p:spPr/>
        <p:txBody>
          <a:bodyPr/>
          <a:lstStyle/>
          <a:p>
            <a:fld id="{169B2101-2E9F-420A-91A3-890890D84497}" type="slidenum">
              <a:rPr lang="en-US" sz="1200" smtClean="0"/>
              <a:pPr/>
              <a:t>36</a:t>
            </a:fld>
            <a:endParaRPr lang="en-US"/>
          </a:p>
        </p:txBody>
      </p:sp>
      <p:sp>
        <p:nvSpPr>
          <p:cNvPr id="5" name="Title 4"/>
          <p:cNvSpPr>
            <a:spLocks noGrp="1"/>
          </p:cNvSpPr>
          <p:nvPr>
            <p:ph type="title"/>
          </p:nvPr>
        </p:nvSpPr>
        <p:spPr/>
        <p:txBody>
          <a:bodyPr/>
          <a:lstStyle/>
          <a:p>
            <a:r>
              <a:rPr lang="en-US" dirty="0" smtClean="0"/>
              <a:t>Right of resale</a:t>
            </a:r>
            <a:endParaRPr lang="en-IN"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anim calcmode="lin" valueType="num">
                                      <p:cBhvr additive="base">
                                        <p:cTn id="11"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576E7B3-2ACE-44DF-B257-60400AD76950}" type="datetime1">
              <a:rPr lang="en-IN" smtClean="0"/>
              <a:pPr/>
              <a:t>21-04-2013</a:t>
            </a:fld>
            <a:endParaRPr lang="en-US"/>
          </a:p>
        </p:txBody>
      </p:sp>
      <p:sp>
        <p:nvSpPr>
          <p:cNvPr id="3" name="Slide Number Placeholder 2"/>
          <p:cNvSpPr>
            <a:spLocks noGrp="1"/>
          </p:cNvSpPr>
          <p:nvPr>
            <p:ph type="sldNum" sz="quarter" idx="12"/>
          </p:nvPr>
        </p:nvSpPr>
        <p:spPr/>
        <p:txBody>
          <a:bodyPr/>
          <a:lstStyle/>
          <a:p>
            <a:fld id="{C75B88FA-3392-4D65-A457-DB2A9953195B}" type="slidenum">
              <a:rPr lang="en-US" smtClean="0"/>
              <a:pPr/>
              <a:t>37</a:t>
            </a:fld>
            <a:endParaRPr lang="en-US"/>
          </a:p>
        </p:txBody>
      </p:sp>
      <p:sp>
        <p:nvSpPr>
          <p:cNvPr id="4" name="Title 3"/>
          <p:cNvSpPr>
            <a:spLocks noGrp="1"/>
          </p:cNvSpPr>
          <p:nvPr>
            <p:ph type="title"/>
          </p:nvPr>
        </p:nvSpPr>
        <p:spPr/>
        <p:txBody>
          <a:bodyPr/>
          <a:lstStyle/>
          <a:p>
            <a:r>
              <a:rPr lang="en-US" dirty="0" smtClean="0"/>
              <a:t>Insolvency of buyer before payment</a:t>
            </a:r>
            <a:endParaRPr lang="en-IN" dirty="0"/>
          </a:p>
        </p:txBody>
      </p:sp>
      <p:sp>
        <p:nvSpPr>
          <p:cNvPr id="5" name="Text Placeholder 4"/>
          <p:cNvSpPr>
            <a:spLocks noGrp="1"/>
          </p:cNvSpPr>
          <p:nvPr>
            <p:ph type="body" sz="quarter" idx="14"/>
          </p:nvPr>
        </p:nvSpPr>
        <p:spPr>
          <a:xfrm>
            <a:off x="0" y="1844824"/>
            <a:ext cx="8229600" cy="4056856"/>
          </a:xfrm>
        </p:spPr>
        <p:txBody>
          <a:bodyPr>
            <a:normAutofit fontScale="92500" lnSpcReduction="10000"/>
          </a:bodyPr>
          <a:lstStyle/>
          <a:p>
            <a:r>
              <a:rPr lang="en-US" dirty="0" smtClean="0"/>
              <a:t>In the case of sale the seller will get only a </a:t>
            </a:r>
            <a:r>
              <a:rPr lang="en-US" dirty="0" err="1" smtClean="0"/>
              <a:t>rateable</a:t>
            </a:r>
            <a:r>
              <a:rPr lang="en-US" dirty="0" smtClean="0"/>
              <a:t> dividend for the price due </a:t>
            </a:r>
          </a:p>
          <a:p>
            <a:r>
              <a:rPr lang="en-US" dirty="0" smtClean="0"/>
              <a:t>In the case of agreement to sell he may refuse to part with goods w/o payment   </a:t>
            </a:r>
            <a:endParaRPr lang="en-IN"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additive="base">
                                        <p:cTn id="7"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xEl>
                                              <p:pRg st="1" end="1"/>
                                            </p:txEl>
                                          </p:spTgt>
                                        </p:tgtEl>
                                        <p:attrNameLst>
                                          <p:attrName>style.visibility</p:attrName>
                                        </p:attrNameLst>
                                      </p:cBhvr>
                                      <p:to>
                                        <p:strVal val="visible"/>
                                      </p:to>
                                    </p:set>
                                    <p:anim calcmode="lin" valueType="num">
                                      <p:cBhvr additive="base">
                                        <p:cTn id="13" dur="500" fill="hold"/>
                                        <p:tgtEl>
                                          <p:spTgt spid="5">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576E7B3-2ACE-44DF-B257-60400AD76950}" type="datetime1">
              <a:rPr lang="en-IN" smtClean="0"/>
              <a:pPr/>
              <a:t>21-04-2013</a:t>
            </a:fld>
            <a:endParaRPr lang="en-US"/>
          </a:p>
        </p:txBody>
      </p:sp>
      <p:sp>
        <p:nvSpPr>
          <p:cNvPr id="3" name="Slide Number Placeholder 2"/>
          <p:cNvSpPr>
            <a:spLocks noGrp="1"/>
          </p:cNvSpPr>
          <p:nvPr>
            <p:ph type="sldNum" sz="quarter" idx="12"/>
          </p:nvPr>
        </p:nvSpPr>
        <p:spPr/>
        <p:txBody>
          <a:bodyPr/>
          <a:lstStyle/>
          <a:p>
            <a:fld id="{C75B88FA-3392-4D65-A457-DB2A9953195B}" type="slidenum">
              <a:rPr lang="en-US" smtClean="0"/>
              <a:pPr/>
              <a:t>38</a:t>
            </a:fld>
            <a:endParaRPr lang="en-US"/>
          </a:p>
        </p:txBody>
      </p:sp>
      <p:sp>
        <p:nvSpPr>
          <p:cNvPr id="4" name="Title 3"/>
          <p:cNvSpPr>
            <a:spLocks noGrp="1"/>
          </p:cNvSpPr>
          <p:nvPr>
            <p:ph type="title"/>
          </p:nvPr>
        </p:nvSpPr>
        <p:spPr/>
        <p:txBody>
          <a:bodyPr>
            <a:normAutofit fontScale="90000"/>
          </a:bodyPr>
          <a:lstStyle/>
          <a:p>
            <a:r>
              <a:rPr lang="en-US" dirty="0" smtClean="0"/>
              <a:t>Insolvency of the seller after </a:t>
            </a:r>
            <a:r>
              <a:rPr lang="en-US" dirty="0" err="1" smtClean="0"/>
              <a:t>paymentbut</a:t>
            </a:r>
            <a:r>
              <a:rPr lang="en-US" dirty="0" smtClean="0"/>
              <a:t> before delivery of goods</a:t>
            </a:r>
            <a:endParaRPr lang="en-IN" dirty="0"/>
          </a:p>
        </p:txBody>
      </p:sp>
      <p:sp>
        <p:nvSpPr>
          <p:cNvPr id="5" name="Text Placeholder 4"/>
          <p:cNvSpPr>
            <a:spLocks noGrp="1"/>
          </p:cNvSpPr>
          <p:nvPr>
            <p:ph type="body" sz="quarter" idx="14"/>
          </p:nvPr>
        </p:nvSpPr>
        <p:spPr>
          <a:xfrm>
            <a:off x="0" y="1844824"/>
            <a:ext cx="8229600" cy="4056856"/>
          </a:xfrm>
        </p:spPr>
        <p:txBody>
          <a:bodyPr>
            <a:normAutofit fontScale="92500" lnSpcReduction="10000"/>
          </a:bodyPr>
          <a:lstStyle/>
          <a:p>
            <a:r>
              <a:rPr lang="en-US" dirty="0" smtClean="0"/>
              <a:t>In the case of sale the buyer can  get the  goods from the official receiver. </a:t>
            </a:r>
          </a:p>
          <a:p>
            <a:r>
              <a:rPr lang="en-US" dirty="0" smtClean="0"/>
              <a:t>In the case of agreement to sell the buyer can claim only a </a:t>
            </a:r>
            <a:r>
              <a:rPr lang="en-US" dirty="0" err="1" smtClean="0"/>
              <a:t>rateable</a:t>
            </a:r>
            <a:r>
              <a:rPr lang="en-US" dirty="0" smtClean="0"/>
              <a:t> dividend.   </a:t>
            </a:r>
            <a:endParaRPr lang="en-IN"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additive="base">
                                        <p:cTn id="7"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xEl>
                                              <p:pRg st="1" end="1"/>
                                            </p:txEl>
                                          </p:spTgt>
                                        </p:tgtEl>
                                        <p:attrNameLst>
                                          <p:attrName>style.visibility</p:attrName>
                                        </p:attrNameLst>
                                      </p:cBhvr>
                                      <p:to>
                                        <p:strVal val="visible"/>
                                      </p:to>
                                    </p:set>
                                    <p:anim calcmode="lin" valueType="num">
                                      <p:cBhvr additive="base">
                                        <p:cTn id="13" dur="500" fill="hold"/>
                                        <p:tgtEl>
                                          <p:spTgt spid="5">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lgn="r"/>
            <a:fld id="{00FCD12E-E4F7-4971-BF23-83C0122051E3}" type="datetime1">
              <a:rPr lang="en-IN" sz="1100" smtClean="0"/>
              <a:pPr algn="r"/>
              <a:t>21-04-2013</a:t>
            </a:fld>
            <a:endParaRPr lang="en-US"/>
          </a:p>
        </p:txBody>
      </p:sp>
      <p:sp>
        <p:nvSpPr>
          <p:cNvPr id="3" name="Slide Number Placeholder 2"/>
          <p:cNvSpPr>
            <a:spLocks noGrp="1"/>
          </p:cNvSpPr>
          <p:nvPr>
            <p:ph type="sldNum" sz="quarter" idx="12"/>
          </p:nvPr>
        </p:nvSpPr>
        <p:spPr/>
        <p:txBody>
          <a:bodyPr/>
          <a:lstStyle/>
          <a:p>
            <a:fld id="{169B2101-2E9F-420A-91A3-890890D84497}" type="slidenum">
              <a:rPr lang="en-US" sz="1200" smtClean="0"/>
              <a:pPr/>
              <a:t>39</a:t>
            </a:fld>
            <a:endParaRPr lang="en-US"/>
          </a:p>
        </p:txBody>
      </p:sp>
      <p:sp>
        <p:nvSpPr>
          <p:cNvPr id="4" name="Title 3"/>
          <p:cNvSpPr>
            <a:spLocks noGrp="1"/>
          </p:cNvSpPr>
          <p:nvPr>
            <p:ph type="title"/>
          </p:nvPr>
        </p:nvSpPr>
        <p:spPr/>
        <p:txBody>
          <a:bodyPr>
            <a:normAutofit/>
          </a:bodyPr>
          <a:lstStyle/>
          <a:p>
            <a:r>
              <a:rPr lang="en-US" dirty="0" smtClean="0"/>
              <a:t>Sale 	&amp;	hire purchase	</a:t>
            </a:r>
            <a:endParaRPr lang="en-IN" dirty="0"/>
          </a:p>
        </p:txBody>
      </p:sp>
      <p:graphicFrame>
        <p:nvGraphicFramePr>
          <p:cNvPr id="5" name="Table 4"/>
          <p:cNvGraphicFramePr>
            <a:graphicFrameLocks noGrp="1"/>
          </p:cNvGraphicFramePr>
          <p:nvPr/>
        </p:nvGraphicFramePr>
        <p:xfrm>
          <a:off x="1524000" y="2708920"/>
          <a:ext cx="6096000" cy="4119880"/>
        </p:xfrm>
        <a:graphic>
          <a:graphicData uri="http://schemas.openxmlformats.org/drawingml/2006/table">
            <a:tbl>
              <a:tblPr firstRow="1" bandRow="1">
                <a:tableStyleId>{5C22544A-7EE6-4342-B048-85BDC9FD1C3A}</a:tableStyleId>
              </a:tblPr>
              <a:tblGrid>
                <a:gridCol w="2032000"/>
                <a:gridCol w="2032000"/>
                <a:gridCol w="2032000"/>
              </a:tblGrid>
              <a:tr h="370840">
                <a:tc>
                  <a:txBody>
                    <a:bodyPr/>
                    <a:lstStyle/>
                    <a:p>
                      <a:r>
                        <a:rPr lang="en-US" dirty="0" smtClean="0"/>
                        <a:t>Points of distinction</a:t>
                      </a:r>
                      <a:endParaRPr lang="en-IN" dirty="0"/>
                    </a:p>
                  </a:txBody>
                  <a:tcPr/>
                </a:tc>
                <a:tc>
                  <a:txBody>
                    <a:bodyPr/>
                    <a:lstStyle/>
                    <a:p>
                      <a:r>
                        <a:rPr lang="en-US" dirty="0" smtClean="0"/>
                        <a:t>Sale</a:t>
                      </a:r>
                      <a:endParaRPr lang="en-IN" dirty="0"/>
                    </a:p>
                  </a:txBody>
                  <a:tcPr/>
                </a:tc>
                <a:tc>
                  <a:txBody>
                    <a:bodyPr/>
                    <a:lstStyle/>
                    <a:p>
                      <a:r>
                        <a:rPr lang="en-US" dirty="0" smtClean="0"/>
                        <a:t>Hire purchase</a:t>
                      </a:r>
                      <a:endParaRPr lang="en-IN" dirty="0"/>
                    </a:p>
                  </a:txBody>
                  <a:tcPr/>
                </a:tc>
              </a:tr>
              <a:tr h="370840">
                <a:tc>
                  <a:txBody>
                    <a:bodyPr/>
                    <a:lstStyle/>
                    <a:p>
                      <a:r>
                        <a:rPr lang="en-US" dirty="0" smtClean="0"/>
                        <a:t>Property in the goods </a:t>
                      </a:r>
                      <a:endParaRPr lang="en-IN" dirty="0"/>
                    </a:p>
                  </a:txBody>
                  <a:tcPr/>
                </a:tc>
                <a:tc>
                  <a:txBody>
                    <a:bodyPr/>
                    <a:lstStyle/>
                    <a:p>
                      <a:r>
                        <a:rPr lang="en-US" dirty="0" smtClean="0"/>
                        <a:t>Passes immediately</a:t>
                      </a:r>
                      <a:endParaRPr lang="en-IN" dirty="0"/>
                    </a:p>
                  </a:txBody>
                  <a:tcPr/>
                </a:tc>
                <a:tc>
                  <a:txBody>
                    <a:bodyPr/>
                    <a:lstStyle/>
                    <a:p>
                      <a:r>
                        <a:rPr lang="en-US" dirty="0" smtClean="0"/>
                        <a:t>Only when last </a:t>
                      </a:r>
                      <a:r>
                        <a:rPr lang="en-US" dirty="0" err="1" smtClean="0"/>
                        <a:t>instalment</a:t>
                      </a:r>
                      <a:r>
                        <a:rPr lang="en-US" dirty="0" smtClean="0"/>
                        <a:t> is received</a:t>
                      </a:r>
                      <a:endParaRPr lang="en-IN" dirty="0"/>
                    </a:p>
                  </a:txBody>
                  <a:tcPr/>
                </a:tc>
              </a:tr>
              <a:tr h="370840">
                <a:tc>
                  <a:txBody>
                    <a:bodyPr/>
                    <a:lstStyle/>
                    <a:p>
                      <a:r>
                        <a:rPr lang="en-US" dirty="0" smtClean="0"/>
                        <a:t>Position </a:t>
                      </a:r>
                      <a:endParaRPr lang="en-IN" dirty="0"/>
                    </a:p>
                  </a:txBody>
                  <a:tcPr/>
                </a:tc>
                <a:tc>
                  <a:txBody>
                    <a:bodyPr/>
                    <a:lstStyle/>
                    <a:p>
                      <a:r>
                        <a:rPr lang="en-US" dirty="0" smtClean="0"/>
                        <a:t>Owner</a:t>
                      </a:r>
                      <a:endParaRPr lang="en-IN" dirty="0"/>
                    </a:p>
                  </a:txBody>
                  <a:tcPr/>
                </a:tc>
                <a:tc>
                  <a:txBody>
                    <a:bodyPr/>
                    <a:lstStyle/>
                    <a:p>
                      <a:r>
                        <a:rPr lang="en-US" dirty="0" err="1" smtClean="0"/>
                        <a:t>Bailee</a:t>
                      </a:r>
                      <a:r>
                        <a:rPr lang="en-US" dirty="0" smtClean="0"/>
                        <a:t> till last inst.</a:t>
                      </a:r>
                      <a:endParaRPr lang="en-IN" dirty="0"/>
                    </a:p>
                  </a:txBody>
                  <a:tcPr/>
                </a:tc>
              </a:tr>
              <a:tr h="370840">
                <a:tc>
                  <a:txBody>
                    <a:bodyPr/>
                    <a:lstStyle/>
                    <a:p>
                      <a:r>
                        <a:rPr lang="en-US" dirty="0" smtClean="0"/>
                        <a:t>Termination</a:t>
                      </a:r>
                      <a:endParaRPr lang="en-IN" dirty="0"/>
                    </a:p>
                  </a:txBody>
                  <a:tcPr/>
                </a:tc>
                <a:tc>
                  <a:txBody>
                    <a:bodyPr/>
                    <a:lstStyle/>
                    <a:p>
                      <a:r>
                        <a:rPr lang="en-US" dirty="0" smtClean="0"/>
                        <a:t>Bound to pay the price</a:t>
                      </a:r>
                      <a:endParaRPr lang="en-IN" dirty="0"/>
                    </a:p>
                  </a:txBody>
                  <a:tcPr/>
                </a:tc>
                <a:tc>
                  <a:txBody>
                    <a:bodyPr/>
                    <a:lstStyle/>
                    <a:p>
                      <a:r>
                        <a:rPr lang="en-US" dirty="0" smtClean="0"/>
                        <a:t>Return the goods no </a:t>
                      </a:r>
                      <a:r>
                        <a:rPr lang="en-US" dirty="0" err="1" smtClean="0"/>
                        <a:t>liab</a:t>
                      </a:r>
                      <a:r>
                        <a:rPr lang="en-US" dirty="0" smtClean="0"/>
                        <a:t> for future </a:t>
                      </a:r>
                      <a:r>
                        <a:rPr lang="en-US" dirty="0" err="1" smtClean="0"/>
                        <a:t>instl</a:t>
                      </a:r>
                      <a:r>
                        <a:rPr lang="en-US" dirty="0" smtClean="0"/>
                        <a:t>.</a:t>
                      </a:r>
                      <a:endParaRPr lang="en-IN" dirty="0"/>
                    </a:p>
                  </a:txBody>
                  <a:tcPr/>
                </a:tc>
              </a:tr>
              <a:tr h="370840">
                <a:tc>
                  <a:txBody>
                    <a:bodyPr/>
                    <a:lstStyle/>
                    <a:p>
                      <a:r>
                        <a:rPr lang="en-US" dirty="0" smtClean="0"/>
                        <a:t>Risk/insolvency</a:t>
                      </a:r>
                      <a:endParaRPr lang="en-IN" dirty="0"/>
                    </a:p>
                  </a:txBody>
                  <a:tcPr/>
                </a:tc>
                <a:tc>
                  <a:txBody>
                    <a:bodyPr/>
                    <a:lstStyle/>
                    <a:p>
                      <a:r>
                        <a:rPr lang="en-US" dirty="0" smtClean="0"/>
                        <a:t>Owner</a:t>
                      </a:r>
                      <a:endParaRPr lang="en-IN" dirty="0"/>
                    </a:p>
                  </a:txBody>
                  <a:tcPr/>
                </a:tc>
                <a:tc>
                  <a:txBody>
                    <a:bodyPr/>
                    <a:lstStyle/>
                    <a:p>
                      <a:r>
                        <a:rPr lang="en-US" dirty="0" smtClean="0"/>
                        <a:t>Takes back the goods</a:t>
                      </a:r>
                      <a:endParaRPr lang="en-IN" dirty="0"/>
                    </a:p>
                  </a:txBody>
                  <a:tcPr/>
                </a:tc>
              </a:tr>
              <a:tr h="370840">
                <a:tc>
                  <a:txBody>
                    <a:bodyPr/>
                    <a:lstStyle/>
                    <a:p>
                      <a:endParaRPr lang="en-IN" dirty="0"/>
                    </a:p>
                  </a:txBody>
                  <a:tcPr/>
                </a:tc>
                <a:tc>
                  <a:txBody>
                    <a:bodyPr/>
                    <a:lstStyle/>
                    <a:p>
                      <a:endParaRPr lang="en-IN"/>
                    </a:p>
                  </a:txBody>
                  <a:tcPr/>
                </a:tc>
                <a:tc>
                  <a:txBody>
                    <a:bodyPr/>
                    <a:lstStyle/>
                    <a:p>
                      <a:endParaRPr lang="en-IN" dirty="0"/>
                    </a:p>
                  </a:txBody>
                  <a:tcPr/>
                </a:tc>
              </a:tr>
            </a:tbl>
          </a:graphicData>
        </a:graphic>
      </p:graphicFrame>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When the person to whom the proposal is made  </a:t>
            </a:r>
          </a:p>
          <a:p>
            <a:r>
              <a:rPr lang="en-US" dirty="0" smtClean="0"/>
              <a:t>Signifies His willingness/assent there to  </a:t>
            </a:r>
          </a:p>
          <a:p>
            <a:r>
              <a:rPr lang="en-US" dirty="0" smtClean="0"/>
              <a:t>The proposal is said to be accepted.</a:t>
            </a:r>
          </a:p>
          <a:p>
            <a:r>
              <a:rPr lang="en-US" dirty="0" smtClean="0"/>
              <a:t>The proposal when accepted becomes  a “promise” </a:t>
            </a:r>
            <a:endParaRPr lang="en-US" dirty="0"/>
          </a:p>
        </p:txBody>
      </p:sp>
      <p:sp>
        <p:nvSpPr>
          <p:cNvPr id="3" name="Date Placeholder 2"/>
          <p:cNvSpPr>
            <a:spLocks noGrp="1"/>
          </p:cNvSpPr>
          <p:nvPr>
            <p:ph type="dt" sz="half" idx="10"/>
          </p:nvPr>
        </p:nvSpPr>
        <p:spPr/>
        <p:txBody>
          <a:bodyPr/>
          <a:lstStyle/>
          <a:p>
            <a:pPr algn="r"/>
            <a:fld id="{1A7C8E79-201C-45E6-9CFB-1352E37E097F}" type="datetime1">
              <a:rPr lang="en-IN" sz="1100" smtClean="0"/>
              <a:pPr algn="r"/>
              <a:t>21-04-2013</a:t>
            </a:fld>
            <a:endParaRPr lang="en-US"/>
          </a:p>
        </p:txBody>
      </p:sp>
      <p:sp>
        <p:nvSpPr>
          <p:cNvPr id="4" name="Slide Number Placeholder 3"/>
          <p:cNvSpPr>
            <a:spLocks noGrp="1"/>
          </p:cNvSpPr>
          <p:nvPr>
            <p:ph type="sldNum" sz="quarter" idx="11"/>
          </p:nvPr>
        </p:nvSpPr>
        <p:spPr/>
        <p:txBody>
          <a:bodyPr/>
          <a:lstStyle/>
          <a:p>
            <a:fld id="{169B2101-2E9F-420A-91A3-890890D84497}" type="slidenum">
              <a:rPr lang="en-US" sz="1200" smtClean="0"/>
              <a:pPr/>
              <a:t>4</a:t>
            </a:fld>
            <a:endParaRPr lang="en-US"/>
          </a:p>
        </p:txBody>
      </p:sp>
      <p:sp>
        <p:nvSpPr>
          <p:cNvPr id="5" name="Title 4"/>
          <p:cNvSpPr>
            <a:spLocks noGrp="1"/>
          </p:cNvSpPr>
          <p:nvPr>
            <p:ph type="title"/>
          </p:nvPr>
        </p:nvSpPr>
        <p:spPr/>
        <p:txBody>
          <a:bodyPr/>
          <a:lstStyle/>
          <a:p>
            <a:r>
              <a:rPr lang="en-US" dirty="0" smtClean="0"/>
              <a:t>Define a promise</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p:txBody>
          <a:bodyPr/>
          <a:lstStyle/>
          <a:p>
            <a:r>
              <a:rPr lang="en-US" dirty="0" smtClean="0"/>
              <a:t>1)A car bearing  a particular registration no.   2)milk that a cow may yield during the year 3)agrees to sell 25 bales of </a:t>
            </a:r>
            <a:r>
              <a:rPr lang="en-US" dirty="0" err="1" smtClean="0"/>
              <a:t>egyptian</a:t>
            </a:r>
            <a:r>
              <a:rPr lang="en-US" dirty="0" smtClean="0"/>
              <a:t> cotton on arrival of the ship      </a:t>
            </a:r>
            <a:endParaRPr lang="en-IN" dirty="0"/>
          </a:p>
        </p:txBody>
      </p:sp>
      <p:sp>
        <p:nvSpPr>
          <p:cNvPr id="3" name="Title 2"/>
          <p:cNvSpPr>
            <a:spLocks noGrp="1"/>
          </p:cNvSpPr>
          <p:nvPr>
            <p:ph type="title"/>
          </p:nvPr>
        </p:nvSpPr>
        <p:spPr/>
        <p:txBody>
          <a:bodyPr/>
          <a:lstStyle/>
          <a:p>
            <a:endParaRPr lang="en-IN" dirty="0"/>
          </a:p>
        </p:txBody>
      </p:sp>
      <p:graphicFrame>
        <p:nvGraphicFramePr>
          <p:cNvPr id="4" name="Diagram 3"/>
          <p:cNvGraphicFramePr/>
          <p:nvPr/>
        </p:nvGraphicFramePr>
        <p:xfrm>
          <a:off x="1524000" y="1397000"/>
          <a:ext cx="6096000" cy="4064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p:cNvSpPr>
            <a:spLocks noGrp="1"/>
          </p:cNvSpPr>
          <p:nvPr>
            <p:ph type="subTitle" idx="1"/>
          </p:nvPr>
        </p:nvSpPr>
        <p:spPr/>
        <p:txBody>
          <a:bodyPr>
            <a:normAutofit/>
          </a:bodyPr>
          <a:lstStyle/>
          <a:p>
            <a:r>
              <a:rPr lang="en-US" sz="4000" dirty="0" smtClean="0"/>
              <a:t>case laws</a:t>
            </a:r>
            <a:endParaRPr lang="en-IN" sz="4000" dirty="0"/>
          </a:p>
        </p:txBody>
      </p:sp>
      <p:sp>
        <p:nvSpPr>
          <p:cNvPr id="3" name="Title 2"/>
          <p:cNvSpPr>
            <a:spLocks noGrp="1"/>
          </p:cNvSpPr>
          <p:nvPr>
            <p:ph type="title"/>
          </p:nvPr>
        </p:nvSpPr>
        <p:spPr/>
        <p:txBody>
          <a:bodyPr/>
          <a:lstStyle/>
          <a:p>
            <a:r>
              <a:rPr lang="en-US" dirty="0" smtClean="0"/>
              <a:t>U be the judge</a:t>
            </a:r>
            <a:endParaRPr lang="en-IN" dirty="0"/>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2CC409B-BAD9-4ECE-91D9-6538463472FC}" type="datetime1">
              <a:rPr lang="en-IN" smtClean="0"/>
              <a:pPr/>
              <a:t>21-04-2013</a:t>
            </a:fld>
            <a:endParaRPr lang="en-US"/>
          </a:p>
        </p:txBody>
      </p:sp>
      <p:sp>
        <p:nvSpPr>
          <p:cNvPr id="3" name="Slide Number Placeholder 2"/>
          <p:cNvSpPr>
            <a:spLocks noGrp="1"/>
          </p:cNvSpPr>
          <p:nvPr>
            <p:ph type="sldNum" sz="quarter" idx="12"/>
          </p:nvPr>
        </p:nvSpPr>
        <p:spPr/>
        <p:txBody>
          <a:bodyPr/>
          <a:lstStyle/>
          <a:p>
            <a:fld id="{C75B88FA-3392-4D65-A457-DB2A9953195B}" type="slidenum">
              <a:rPr lang="en-US" smtClean="0"/>
              <a:pPr/>
              <a:t>42</a:t>
            </a:fld>
            <a:endParaRPr lang="en-US"/>
          </a:p>
        </p:txBody>
      </p:sp>
      <p:sp>
        <p:nvSpPr>
          <p:cNvPr id="4" name="Title 3"/>
          <p:cNvSpPr>
            <a:spLocks noGrp="1"/>
          </p:cNvSpPr>
          <p:nvPr>
            <p:ph type="title"/>
          </p:nvPr>
        </p:nvSpPr>
        <p:spPr>
          <a:xfrm>
            <a:off x="179512" y="1196752"/>
            <a:ext cx="8229600" cy="2952328"/>
          </a:xfrm>
        </p:spPr>
        <p:txBody>
          <a:bodyPr>
            <a:normAutofit fontScale="90000"/>
          </a:bodyPr>
          <a:lstStyle/>
          <a:p>
            <a:r>
              <a:rPr lang="en-US" dirty="0" smtClean="0"/>
              <a:t>A gives cloth to the tailor to make a </a:t>
            </a:r>
            <a:r>
              <a:rPr lang="en-US" dirty="0" err="1" smtClean="0"/>
              <a:t>suit,the</a:t>
            </a:r>
            <a:r>
              <a:rPr lang="en-US" dirty="0" smtClean="0"/>
              <a:t> stitching charges are agreed at Rs 1000/= on the appointed date for delivery of the suit A pays Rs 1000/=asks for the </a:t>
            </a:r>
            <a:r>
              <a:rPr lang="en-US" dirty="0" err="1" smtClean="0"/>
              <a:t>suit.though</a:t>
            </a:r>
            <a:r>
              <a:rPr lang="en-US" dirty="0" smtClean="0"/>
              <a:t> the suit is ready the tailor refuses deliver the suit till his previous due of Rs 500/ is paid  </a:t>
            </a:r>
            <a:endParaRPr lang="en-IN" dirty="0"/>
          </a:p>
        </p:txBody>
      </p:sp>
      <p:sp>
        <p:nvSpPr>
          <p:cNvPr id="5" name="Text Placeholder 4"/>
          <p:cNvSpPr>
            <a:spLocks noGrp="1"/>
          </p:cNvSpPr>
          <p:nvPr>
            <p:ph type="body" sz="quarter" idx="14"/>
          </p:nvPr>
        </p:nvSpPr>
        <p:spPr>
          <a:xfrm>
            <a:off x="228600" y="4086200"/>
            <a:ext cx="8229600" cy="1143000"/>
          </a:xfrm>
        </p:spPr>
        <p:txBody>
          <a:bodyPr/>
          <a:lstStyle/>
          <a:p>
            <a:r>
              <a:rPr lang="en-US" dirty="0" smtClean="0"/>
              <a:t>No. He cannot refuse .</a:t>
            </a:r>
            <a:endParaRPr lang="en-IN" dirty="0"/>
          </a:p>
        </p:txBody>
      </p:sp>
      <p:sp>
        <p:nvSpPr>
          <p:cNvPr id="6" name="Text Placeholder 5"/>
          <p:cNvSpPr>
            <a:spLocks noGrp="1"/>
          </p:cNvSpPr>
          <p:nvPr>
            <p:ph type="body" sz="quarter" idx="15"/>
          </p:nvPr>
        </p:nvSpPr>
        <p:spPr>
          <a:xfrm>
            <a:off x="1828800" y="5264224"/>
            <a:ext cx="5105400" cy="1981200"/>
          </a:xfrm>
        </p:spPr>
        <p:txBody>
          <a:bodyPr/>
          <a:lstStyle/>
          <a:p>
            <a:r>
              <a:rPr lang="en-US" dirty="0" smtClean="0"/>
              <a:t>A right of particular lien can be excised only in respect of which the charge is due</a:t>
            </a:r>
            <a:endParaRPr lang="en-IN" dirty="0"/>
          </a:p>
        </p:txBody>
      </p:sp>
      <p:sp>
        <p:nvSpPr>
          <p:cNvPr id="7" name="TextBox 6"/>
          <p:cNvSpPr txBox="1"/>
          <p:nvPr/>
        </p:nvSpPr>
        <p:spPr>
          <a:xfrm>
            <a:off x="539552" y="404664"/>
            <a:ext cx="2855846" cy="369332"/>
          </a:xfrm>
          <a:prstGeom prst="rect">
            <a:avLst/>
          </a:prstGeom>
          <a:noFill/>
        </p:spPr>
        <p:txBody>
          <a:bodyPr wrap="none" rtlCol="0">
            <a:spAutoFit/>
          </a:bodyPr>
          <a:lstStyle/>
          <a:p>
            <a:r>
              <a:rPr lang="en-US" dirty="0" smtClean="0">
                <a:solidFill>
                  <a:srgbClr val="C00000"/>
                </a:solidFill>
              </a:rPr>
              <a:t>RIGHT OF UNPAID SELLER.</a:t>
            </a:r>
            <a:endParaRPr lang="en-US" dirty="0">
              <a:solidFill>
                <a:srgbClr val="C0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500" fill="hold"/>
                                        <p:tgtEl>
                                          <p:spTgt spid="7"/>
                                        </p:tgtEl>
                                        <p:attrNameLst>
                                          <p:attrName>ppt_x</p:attrName>
                                        </p:attrNameLst>
                                      </p:cBhvr>
                                      <p:tavLst>
                                        <p:tav tm="0">
                                          <p:val>
                                            <p:strVal val="#ppt_x"/>
                                          </p:val>
                                        </p:tav>
                                        <p:tav tm="100000">
                                          <p:val>
                                            <p:strVal val="#ppt_x"/>
                                          </p:val>
                                        </p:tav>
                                      </p:tavLst>
                                    </p:anim>
                                    <p:anim calcmode="lin" valueType="num">
                                      <p:cBhvr additive="base">
                                        <p:cTn id="8"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xEl>
                                              <p:pRg st="0" end="0"/>
                                            </p:txEl>
                                          </p:spTgt>
                                        </p:tgtEl>
                                        <p:attrNameLst>
                                          <p:attrName>style.visibility</p:attrName>
                                        </p:attrNameLst>
                                      </p:cBhvr>
                                      <p:to>
                                        <p:strVal val="visible"/>
                                      </p:to>
                                    </p:set>
                                    <p:anim calcmode="lin" valueType="num">
                                      <p:cBhvr additive="base">
                                        <p:cTn id="13"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6">
                                            <p:txEl>
                                              <p:pRg st="0" end="0"/>
                                            </p:txEl>
                                          </p:spTgt>
                                        </p:tgtEl>
                                        <p:attrNameLst>
                                          <p:attrName>style.visibility</p:attrName>
                                        </p:attrNameLst>
                                      </p:cBhvr>
                                      <p:to>
                                        <p:strVal val="visible"/>
                                      </p:to>
                                    </p:set>
                                    <p:anim calcmode="lin" valueType="num">
                                      <p:cBhvr additive="base">
                                        <p:cTn id="19"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6">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P spid="6" grpId="0" build="p"/>
      <p:bldP spid="7" grpId="0"/>
    </p:bld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2CC409B-BAD9-4ECE-91D9-6538463472FC}" type="datetime1">
              <a:rPr lang="en-IN" smtClean="0"/>
              <a:pPr/>
              <a:t>21-04-2013</a:t>
            </a:fld>
            <a:endParaRPr lang="en-US"/>
          </a:p>
        </p:txBody>
      </p:sp>
      <p:sp>
        <p:nvSpPr>
          <p:cNvPr id="3" name="Slide Number Placeholder 2"/>
          <p:cNvSpPr>
            <a:spLocks noGrp="1"/>
          </p:cNvSpPr>
          <p:nvPr>
            <p:ph type="sldNum" sz="quarter" idx="12"/>
          </p:nvPr>
        </p:nvSpPr>
        <p:spPr/>
        <p:txBody>
          <a:bodyPr/>
          <a:lstStyle/>
          <a:p>
            <a:fld id="{C75B88FA-3392-4D65-A457-DB2A9953195B}" type="slidenum">
              <a:rPr lang="en-US" smtClean="0"/>
              <a:pPr/>
              <a:t>43</a:t>
            </a:fld>
            <a:endParaRPr lang="en-US"/>
          </a:p>
        </p:txBody>
      </p:sp>
      <p:sp>
        <p:nvSpPr>
          <p:cNvPr id="4" name="Title 3"/>
          <p:cNvSpPr>
            <a:spLocks noGrp="1"/>
          </p:cNvSpPr>
          <p:nvPr>
            <p:ph type="title"/>
          </p:nvPr>
        </p:nvSpPr>
        <p:spPr>
          <a:xfrm>
            <a:off x="179512" y="1061864"/>
            <a:ext cx="8229600" cy="1143000"/>
          </a:xfrm>
        </p:spPr>
        <p:txBody>
          <a:bodyPr>
            <a:normAutofit fontScale="90000"/>
          </a:bodyPr>
          <a:lstStyle/>
          <a:p>
            <a:r>
              <a:rPr lang="en-US" sz="3100" dirty="0" smtClean="0"/>
              <a:t>A </a:t>
            </a:r>
            <a:r>
              <a:rPr lang="en-US" sz="3100" dirty="0" err="1" smtClean="0"/>
              <a:t>murphy</a:t>
            </a:r>
            <a:r>
              <a:rPr lang="en-US" sz="3100" dirty="0" smtClean="0"/>
              <a:t> dealer sells a radio to x for Rs 1000/=on the terms that he will pay Rs 500/ immediately and the balance in 2 </a:t>
            </a:r>
            <a:r>
              <a:rPr lang="en-US" sz="3100" dirty="0" err="1" smtClean="0"/>
              <a:t>instalments.It</a:t>
            </a:r>
            <a:r>
              <a:rPr lang="en-US" sz="3100" dirty="0" smtClean="0"/>
              <a:t> was further agreed in case of complaint the customer should return the radio in a week but not </a:t>
            </a:r>
            <a:r>
              <a:rPr lang="en-US" sz="3100" dirty="0" err="1" smtClean="0"/>
              <a:t>later.the</a:t>
            </a:r>
            <a:r>
              <a:rPr lang="en-US" sz="3100" dirty="0" smtClean="0"/>
              <a:t> customer defaults in final </a:t>
            </a:r>
            <a:r>
              <a:rPr lang="en-US" sz="3100" dirty="0" err="1" smtClean="0"/>
              <a:t>instalment.can</a:t>
            </a:r>
            <a:r>
              <a:rPr lang="en-US" sz="3100" dirty="0" smtClean="0"/>
              <a:t> </a:t>
            </a:r>
            <a:r>
              <a:rPr lang="en-US" dirty="0" smtClean="0"/>
              <a:t>the dealer take back the radio?   </a:t>
            </a:r>
            <a:endParaRPr lang="en-IN" dirty="0"/>
          </a:p>
        </p:txBody>
      </p:sp>
      <p:sp>
        <p:nvSpPr>
          <p:cNvPr id="5" name="Text Placeholder 4"/>
          <p:cNvSpPr>
            <a:spLocks noGrp="1"/>
          </p:cNvSpPr>
          <p:nvPr>
            <p:ph type="body" sz="quarter" idx="14"/>
          </p:nvPr>
        </p:nvSpPr>
        <p:spPr>
          <a:xfrm>
            <a:off x="228600" y="3294112"/>
            <a:ext cx="8229600" cy="1143000"/>
          </a:xfrm>
        </p:spPr>
        <p:txBody>
          <a:bodyPr/>
          <a:lstStyle/>
          <a:p>
            <a:r>
              <a:rPr lang="en-US" dirty="0" smtClean="0"/>
              <a:t>No. He cannot  .</a:t>
            </a:r>
            <a:endParaRPr lang="en-IN" dirty="0"/>
          </a:p>
        </p:txBody>
      </p:sp>
      <p:sp>
        <p:nvSpPr>
          <p:cNvPr id="6" name="Text Placeholder 5"/>
          <p:cNvSpPr>
            <a:spLocks noGrp="1"/>
          </p:cNvSpPr>
          <p:nvPr>
            <p:ph type="body" sz="quarter" idx="15"/>
          </p:nvPr>
        </p:nvSpPr>
        <p:spPr>
          <a:xfrm>
            <a:off x="755576" y="4616152"/>
            <a:ext cx="6178624" cy="1981200"/>
          </a:xfrm>
        </p:spPr>
        <p:txBody>
          <a:bodyPr/>
          <a:lstStyle/>
          <a:p>
            <a:r>
              <a:rPr lang="en-US" dirty="0" smtClean="0"/>
              <a:t>It is a credit sale not hire purchase.</a:t>
            </a:r>
            <a:endParaRPr lang="en-IN" dirty="0"/>
          </a:p>
        </p:txBody>
      </p:sp>
      <p:sp>
        <p:nvSpPr>
          <p:cNvPr id="7" name="TextBox 6"/>
          <p:cNvSpPr txBox="1"/>
          <p:nvPr/>
        </p:nvSpPr>
        <p:spPr>
          <a:xfrm>
            <a:off x="1331640" y="5373216"/>
            <a:ext cx="2161169" cy="369332"/>
          </a:xfrm>
          <a:prstGeom prst="rect">
            <a:avLst/>
          </a:prstGeom>
          <a:noFill/>
        </p:spPr>
        <p:txBody>
          <a:bodyPr wrap="none" rtlCol="0">
            <a:spAutoFit/>
          </a:bodyPr>
          <a:lstStyle/>
          <a:p>
            <a:r>
              <a:rPr lang="en-US" dirty="0" smtClean="0"/>
              <a:t>REF: P/52/2.3.2.3.</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additive="base">
                                        <p:cTn id="7"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6">
                                            <p:txEl>
                                              <p:pRg st="0" end="0"/>
                                            </p:txEl>
                                          </p:spTgt>
                                        </p:tgtEl>
                                        <p:attrNameLst>
                                          <p:attrName>style.visibility</p:attrName>
                                        </p:attrNameLst>
                                      </p:cBhvr>
                                      <p:to>
                                        <p:strVal val="visible"/>
                                      </p:to>
                                    </p:set>
                                    <p:anim calcmode="lin" valueType="num">
                                      <p:cBhvr additive="base">
                                        <p:cTn id="13"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6">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6">
                                            <p:txEl>
                                              <p:pRg st="0" end="0"/>
                                            </p:txEl>
                                          </p:spTgt>
                                        </p:tgtEl>
                                        <p:attrNameLst>
                                          <p:attrName>style.visibility</p:attrName>
                                        </p:attrNameLst>
                                      </p:cBhvr>
                                      <p:to>
                                        <p:strVal val="visible"/>
                                      </p:to>
                                    </p:set>
                                    <p:anim calcmode="lin" valueType="num">
                                      <p:cBhvr additive="base">
                                        <p:cTn id="19"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6">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p:bld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2CC409B-BAD9-4ECE-91D9-6538463472FC}" type="datetime1">
              <a:rPr lang="en-IN" smtClean="0"/>
              <a:pPr/>
              <a:t>21-04-2013</a:t>
            </a:fld>
            <a:endParaRPr lang="en-US"/>
          </a:p>
        </p:txBody>
      </p:sp>
      <p:sp>
        <p:nvSpPr>
          <p:cNvPr id="3" name="Slide Number Placeholder 2"/>
          <p:cNvSpPr>
            <a:spLocks noGrp="1"/>
          </p:cNvSpPr>
          <p:nvPr>
            <p:ph type="sldNum" sz="quarter" idx="12"/>
          </p:nvPr>
        </p:nvSpPr>
        <p:spPr/>
        <p:txBody>
          <a:bodyPr/>
          <a:lstStyle/>
          <a:p>
            <a:fld id="{C75B88FA-3392-4D65-A457-DB2A9953195B}" type="slidenum">
              <a:rPr lang="en-US" smtClean="0"/>
              <a:pPr/>
              <a:t>44</a:t>
            </a:fld>
            <a:endParaRPr lang="en-US"/>
          </a:p>
        </p:txBody>
      </p:sp>
      <p:sp>
        <p:nvSpPr>
          <p:cNvPr id="4" name="Title 3"/>
          <p:cNvSpPr>
            <a:spLocks noGrp="1"/>
          </p:cNvSpPr>
          <p:nvPr>
            <p:ph type="title"/>
          </p:nvPr>
        </p:nvSpPr>
        <p:spPr>
          <a:xfrm>
            <a:off x="179512" y="1061864"/>
            <a:ext cx="8229600" cy="1935088"/>
          </a:xfrm>
        </p:spPr>
        <p:txBody>
          <a:bodyPr>
            <a:normAutofit fontScale="90000"/>
          </a:bodyPr>
          <a:lstStyle/>
          <a:p>
            <a:r>
              <a:rPr lang="en-US" sz="3100" dirty="0" smtClean="0"/>
              <a:t>A ,dealer in diamond gives a diamond to x on sale or return basis  for Rs 10,000/=.on the same day x gives it to y on sale or return </a:t>
            </a:r>
            <a:r>
              <a:rPr lang="en-US" sz="3100" dirty="0" err="1" smtClean="0"/>
              <a:t>basis.From</a:t>
            </a:r>
            <a:r>
              <a:rPr lang="en-US" sz="3100" dirty="0" smtClean="0"/>
              <a:t> him </a:t>
            </a:r>
            <a:r>
              <a:rPr lang="en-US" sz="3100" dirty="0" smtClean="0"/>
              <a:t> </a:t>
            </a:r>
            <a:r>
              <a:rPr lang="en-US" sz="3100" dirty="0" smtClean="0"/>
              <a:t>they are </a:t>
            </a:r>
            <a:r>
              <a:rPr lang="en-US" sz="3100" dirty="0" err="1" smtClean="0"/>
              <a:t>lost.</a:t>
            </a:r>
            <a:r>
              <a:rPr lang="en-US" dirty="0" err="1" smtClean="0"/>
              <a:t>the</a:t>
            </a:r>
            <a:r>
              <a:rPr lang="en-US" dirty="0" smtClean="0"/>
              <a:t> dealer A claims payment from x. Is a correct?   </a:t>
            </a:r>
            <a:endParaRPr lang="en-IN" dirty="0"/>
          </a:p>
        </p:txBody>
      </p:sp>
      <p:sp>
        <p:nvSpPr>
          <p:cNvPr id="5" name="Text Placeholder 4"/>
          <p:cNvSpPr>
            <a:spLocks noGrp="1"/>
          </p:cNvSpPr>
          <p:nvPr>
            <p:ph type="body" sz="quarter" idx="14"/>
          </p:nvPr>
        </p:nvSpPr>
        <p:spPr>
          <a:xfrm>
            <a:off x="228600" y="3294112"/>
            <a:ext cx="8229600" cy="1143000"/>
          </a:xfrm>
        </p:spPr>
        <p:txBody>
          <a:bodyPr>
            <a:normAutofit/>
          </a:bodyPr>
          <a:lstStyle/>
          <a:p>
            <a:r>
              <a:rPr lang="en-US" dirty="0" smtClean="0"/>
              <a:t>Yes .A is correct</a:t>
            </a:r>
            <a:endParaRPr lang="en-IN" dirty="0"/>
          </a:p>
        </p:txBody>
      </p:sp>
      <p:sp>
        <p:nvSpPr>
          <p:cNvPr id="6" name="Text Placeholder 5"/>
          <p:cNvSpPr>
            <a:spLocks noGrp="1"/>
          </p:cNvSpPr>
          <p:nvPr>
            <p:ph type="body" sz="quarter" idx="15"/>
          </p:nvPr>
        </p:nvSpPr>
        <p:spPr>
          <a:xfrm>
            <a:off x="1828800" y="4616152"/>
            <a:ext cx="5105400" cy="1981200"/>
          </a:xfrm>
        </p:spPr>
        <p:txBody>
          <a:bodyPr/>
          <a:lstStyle/>
          <a:p>
            <a:r>
              <a:rPr lang="en-US" dirty="0" smtClean="0"/>
              <a:t>By </a:t>
            </a:r>
            <a:r>
              <a:rPr lang="en-US" dirty="0" err="1" smtClean="0"/>
              <a:t>tranfering</a:t>
            </a:r>
            <a:r>
              <a:rPr lang="en-US" dirty="0" smtClean="0"/>
              <a:t> the diamonds further x has adopted the transaction.</a:t>
            </a:r>
            <a:endParaRPr lang="en-IN"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additive="base">
                                        <p:cTn id="7"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6">
                                            <p:txEl>
                                              <p:pRg st="0" end="0"/>
                                            </p:txEl>
                                          </p:spTgt>
                                        </p:tgtEl>
                                        <p:attrNameLst>
                                          <p:attrName>style.visibility</p:attrName>
                                        </p:attrNameLst>
                                      </p:cBhvr>
                                      <p:to>
                                        <p:strVal val="visible"/>
                                      </p:to>
                                    </p:set>
                                    <p:anim calcmode="lin" valueType="num">
                                      <p:cBhvr additive="base">
                                        <p:cTn id="13"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6">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6">
                                            <p:txEl>
                                              <p:pRg st="0" end="0"/>
                                            </p:txEl>
                                          </p:spTgt>
                                        </p:tgtEl>
                                        <p:attrNameLst>
                                          <p:attrName>style.visibility</p:attrName>
                                        </p:attrNameLst>
                                      </p:cBhvr>
                                      <p:to>
                                        <p:strVal val="visible"/>
                                      </p:to>
                                    </p:set>
                                    <p:anim calcmode="lin" valueType="num">
                                      <p:cBhvr additive="base">
                                        <p:cTn id="19"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6">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p:bld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2CC409B-BAD9-4ECE-91D9-6538463472FC}" type="datetime1">
              <a:rPr lang="en-IN" smtClean="0"/>
              <a:pPr/>
              <a:t>21-04-2013</a:t>
            </a:fld>
            <a:endParaRPr lang="en-US"/>
          </a:p>
        </p:txBody>
      </p:sp>
      <p:sp>
        <p:nvSpPr>
          <p:cNvPr id="3" name="Slide Number Placeholder 2"/>
          <p:cNvSpPr>
            <a:spLocks noGrp="1"/>
          </p:cNvSpPr>
          <p:nvPr>
            <p:ph type="sldNum" sz="quarter" idx="12"/>
          </p:nvPr>
        </p:nvSpPr>
        <p:spPr/>
        <p:txBody>
          <a:bodyPr/>
          <a:lstStyle/>
          <a:p>
            <a:fld id="{C75B88FA-3392-4D65-A457-DB2A9953195B}" type="slidenum">
              <a:rPr lang="en-US" smtClean="0"/>
              <a:pPr/>
              <a:t>45</a:t>
            </a:fld>
            <a:endParaRPr lang="en-US"/>
          </a:p>
        </p:txBody>
      </p:sp>
      <p:sp>
        <p:nvSpPr>
          <p:cNvPr id="4" name="Title 3"/>
          <p:cNvSpPr>
            <a:spLocks noGrp="1"/>
          </p:cNvSpPr>
          <p:nvPr>
            <p:ph type="title"/>
          </p:nvPr>
        </p:nvSpPr>
        <p:spPr/>
        <p:txBody>
          <a:bodyPr>
            <a:noAutofit/>
          </a:bodyPr>
          <a:lstStyle/>
          <a:p>
            <a:r>
              <a:rPr lang="en-US" sz="2800" dirty="0" smtClean="0"/>
              <a:t>Readers digest subscriber from </a:t>
            </a:r>
            <a:r>
              <a:rPr lang="en-US" sz="2800" dirty="0" err="1" smtClean="0"/>
              <a:t>delhi</a:t>
            </a:r>
            <a:r>
              <a:rPr lang="en-US" sz="2800" dirty="0" smtClean="0"/>
              <a:t> wrote to digest </a:t>
            </a:r>
            <a:r>
              <a:rPr lang="en-US" sz="2800" dirty="0" err="1" smtClean="0"/>
              <a:t>mumbai</a:t>
            </a:r>
            <a:r>
              <a:rPr lang="en-US" sz="2800" dirty="0" smtClean="0"/>
              <a:t> to send certain books by </a:t>
            </a:r>
            <a:r>
              <a:rPr lang="en-US" sz="2800" dirty="0" err="1" smtClean="0"/>
              <a:t>parcel.accordingly</a:t>
            </a:r>
            <a:r>
              <a:rPr lang="en-US" sz="2800" dirty="0" smtClean="0"/>
              <a:t> they send the </a:t>
            </a:r>
            <a:r>
              <a:rPr lang="en-US" sz="2800" dirty="0" err="1" smtClean="0"/>
              <a:t>books.It</a:t>
            </a:r>
            <a:r>
              <a:rPr lang="en-US" sz="2800" dirty="0" smtClean="0"/>
              <a:t> never reached the </a:t>
            </a:r>
            <a:r>
              <a:rPr lang="en-US" sz="2800" dirty="0" err="1" smtClean="0"/>
              <a:t>subscriber.can</a:t>
            </a:r>
            <a:r>
              <a:rPr lang="en-US" sz="2800" dirty="0" smtClean="0"/>
              <a:t> readers digest recover the cost from the subscriber?</a:t>
            </a:r>
            <a:endParaRPr lang="en-IN" sz="2800" dirty="0"/>
          </a:p>
        </p:txBody>
      </p:sp>
      <p:sp>
        <p:nvSpPr>
          <p:cNvPr id="5" name="Text Placeholder 4"/>
          <p:cNvSpPr>
            <a:spLocks noGrp="1"/>
          </p:cNvSpPr>
          <p:nvPr>
            <p:ph type="body" sz="quarter" idx="14"/>
          </p:nvPr>
        </p:nvSpPr>
        <p:spPr>
          <a:xfrm>
            <a:off x="228600" y="2574032"/>
            <a:ext cx="8229600" cy="1143000"/>
          </a:xfrm>
        </p:spPr>
        <p:txBody>
          <a:bodyPr/>
          <a:lstStyle/>
          <a:p>
            <a:r>
              <a:rPr lang="en-US" dirty="0" smtClean="0"/>
              <a:t>Legally yes.</a:t>
            </a:r>
            <a:endParaRPr lang="en-IN" dirty="0"/>
          </a:p>
        </p:txBody>
      </p:sp>
      <p:sp>
        <p:nvSpPr>
          <p:cNvPr id="6" name="Text Placeholder 5"/>
          <p:cNvSpPr>
            <a:spLocks noGrp="1"/>
          </p:cNvSpPr>
          <p:nvPr>
            <p:ph type="body" sz="quarter" idx="15"/>
          </p:nvPr>
        </p:nvSpPr>
        <p:spPr>
          <a:xfrm>
            <a:off x="1828800" y="4472136"/>
            <a:ext cx="5105400" cy="1981200"/>
          </a:xfrm>
        </p:spPr>
        <p:txBody>
          <a:bodyPr/>
          <a:lstStyle/>
          <a:p>
            <a:r>
              <a:rPr lang="en-US" dirty="0" smtClean="0"/>
              <a:t>On unconditional delivery to the post office buyer becomes the </a:t>
            </a:r>
            <a:r>
              <a:rPr lang="en-US" dirty="0" err="1" smtClean="0"/>
              <a:t>owner.thereafter</a:t>
            </a:r>
            <a:r>
              <a:rPr lang="en-US" dirty="0" smtClean="0"/>
              <a:t> he should bear the loss</a:t>
            </a:r>
            <a:endParaRPr lang="en-IN" dirty="0"/>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2CC409B-BAD9-4ECE-91D9-6538463472FC}" type="datetime1">
              <a:rPr lang="en-IN" smtClean="0"/>
              <a:pPr/>
              <a:t>21-04-2013</a:t>
            </a:fld>
            <a:endParaRPr lang="en-US"/>
          </a:p>
        </p:txBody>
      </p:sp>
      <p:sp>
        <p:nvSpPr>
          <p:cNvPr id="3" name="Slide Number Placeholder 2"/>
          <p:cNvSpPr>
            <a:spLocks noGrp="1"/>
          </p:cNvSpPr>
          <p:nvPr>
            <p:ph type="sldNum" sz="quarter" idx="12"/>
          </p:nvPr>
        </p:nvSpPr>
        <p:spPr/>
        <p:txBody>
          <a:bodyPr/>
          <a:lstStyle/>
          <a:p>
            <a:fld id="{C75B88FA-3392-4D65-A457-DB2A9953195B}" type="slidenum">
              <a:rPr lang="en-US" smtClean="0"/>
              <a:pPr/>
              <a:t>46</a:t>
            </a:fld>
            <a:endParaRPr lang="en-US"/>
          </a:p>
        </p:txBody>
      </p:sp>
      <p:sp>
        <p:nvSpPr>
          <p:cNvPr id="4" name="Title 3"/>
          <p:cNvSpPr>
            <a:spLocks noGrp="1"/>
          </p:cNvSpPr>
          <p:nvPr>
            <p:ph type="title"/>
          </p:nvPr>
        </p:nvSpPr>
        <p:spPr>
          <a:xfrm>
            <a:off x="228600" y="0"/>
            <a:ext cx="8229600" cy="2492896"/>
          </a:xfrm>
        </p:spPr>
        <p:txBody>
          <a:bodyPr>
            <a:normAutofit fontScale="90000"/>
          </a:bodyPr>
          <a:lstStyle/>
          <a:p>
            <a:r>
              <a:rPr lang="en-US" sz="2800" dirty="0" smtClean="0"/>
              <a:t>B sold parley to x by </a:t>
            </a:r>
            <a:r>
              <a:rPr lang="en-US" sz="2800" dirty="0" err="1" smtClean="0"/>
              <a:t>sample.delivery</a:t>
            </a:r>
            <a:r>
              <a:rPr lang="en-US" sz="2800" dirty="0" smtClean="0"/>
              <a:t> to be made at </a:t>
            </a:r>
            <a:r>
              <a:rPr lang="en-US" sz="2800" dirty="0" err="1" smtClean="0"/>
              <a:t>mumbai</a:t>
            </a:r>
            <a:r>
              <a:rPr lang="en-US" sz="2800" dirty="0" smtClean="0"/>
              <a:t>  </a:t>
            </a:r>
            <a:r>
              <a:rPr lang="en-US" sz="2800" dirty="0" err="1" smtClean="0"/>
              <a:t>terminal.x</a:t>
            </a:r>
            <a:r>
              <a:rPr lang="en-US" sz="2800" dirty="0" smtClean="0"/>
              <a:t> received the parley and sold to y at the same terminal after inspecting the </a:t>
            </a:r>
            <a:r>
              <a:rPr lang="en-US" sz="2800" dirty="0" err="1" smtClean="0"/>
              <a:t>sample.y</a:t>
            </a:r>
            <a:r>
              <a:rPr lang="en-US" sz="2800" dirty="0" smtClean="0"/>
              <a:t> rejected the parley as not being according to </a:t>
            </a:r>
            <a:r>
              <a:rPr lang="en-US" sz="2800" dirty="0" err="1" smtClean="0"/>
              <a:t>sample.then</a:t>
            </a:r>
            <a:r>
              <a:rPr lang="en-US" sz="2800" dirty="0" smtClean="0"/>
              <a:t> </a:t>
            </a:r>
            <a:r>
              <a:rPr lang="en-US" sz="2800" dirty="0" err="1" smtClean="0"/>
              <a:t>xrejected</a:t>
            </a:r>
            <a:r>
              <a:rPr lang="en-US" sz="2800" dirty="0" smtClean="0"/>
              <a:t> the goods and refused to </a:t>
            </a:r>
            <a:r>
              <a:rPr lang="en-US" sz="2800" dirty="0" err="1" smtClean="0"/>
              <a:t>pay.willx</a:t>
            </a:r>
            <a:r>
              <a:rPr lang="en-US" sz="2800" dirty="0" smtClean="0"/>
              <a:t> succeed ?</a:t>
            </a:r>
            <a:endParaRPr lang="en-IN" dirty="0"/>
          </a:p>
        </p:txBody>
      </p:sp>
      <p:sp>
        <p:nvSpPr>
          <p:cNvPr id="5" name="Text Placeholder 4"/>
          <p:cNvSpPr>
            <a:spLocks noGrp="1"/>
          </p:cNvSpPr>
          <p:nvPr>
            <p:ph type="body" sz="quarter" idx="14"/>
          </p:nvPr>
        </p:nvSpPr>
        <p:spPr>
          <a:xfrm>
            <a:off x="228600" y="2574032"/>
            <a:ext cx="8229600" cy="1143000"/>
          </a:xfrm>
        </p:spPr>
        <p:txBody>
          <a:bodyPr/>
          <a:lstStyle/>
          <a:p>
            <a:r>
              <a:rPr lang="en-US" dirty="0" smtClean="0"/>
              <a:t>Legally no.</a:t>
            </a:r>
            <a:endParaRPr lang="en-IN" dirty="0"/>
          </a:p>
        </p:txBody>
      </p:sp>
      <p:sp>
        <p:nvSpPr>
          <p:cNvPr id="6" name="Text Placeholder 5"/>
          <p:cNvSpPr>
            <a:spLocks noGrp="1"/>
          </p:cNvSpPr>
          <p:nvPr>
            <p:ph type="body" sz="quarter" idx="15"/>
          </p:nvPr>
        </p:nvSpPr>
        <p:spPr>
          <a:xfrm>
            <a:off x="1828800" y="4472136"/>
            <a:ext cx="5105400" cy="1981200"/>
          </a:xfrm>
        </p:spPr>
        <p:txBody>
          <a:bodyPr/>
          <a:lstStyle/>
          <a:p>
            <a:r>
              <a:rPr lang="en-US" dirty="0" smtClean="0"/>
              <a:t>On receipt and inspection, by </a:t>
            </a:r>
            <a:r>
              <a:rPr lang="en-US" dirty="0" err="1" smtClean="0"/>
              <a:t>resellingit</a:t>
            </a:r>
            <a:r>
              <a:rPr lang="en-US" dirty="0" smtClean="0"/>
              <a:t> to y, x has  accepted the goods ( constructively)therefore he will </a:t>
            </a:r>
            <a:r>
              <a:rPr lang="en-US" dirty="0" err="1" smtClean="0"/>
              <a:t>notsucceed</a:t>
            </a:r>
            <a:r>
              <a:rPr lang="en-US" dirty="0" smtClean="0"/>
              <a:t>.</a:t>
            </a:r>
            <a:endParaRPr lang="en-IN" dirty="0"/>
          </a:p>
        </p:txBody>
      </p:sp>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2CC409B-BAD9-4ECE-91D9-6538463472FC}" type="datetime1">
              <a:rPr lang="en-IN" smtClean="0"/>
              <a:pPr/>
              <a:t>21-04-2013</a:t>
            </a:fld>
            <a:endParaRPr lang="en-US"/>
          </a:p>
        </p:txBody>
      </p:sp>
      <p:sp>
        <p:nvSpPr>
          <p:cNvPr id="3" name="Slide Number Placeholder 2"/>
          <p:cNvSpPr>
            <a:spLocks noGrp="1"/>
          </p:cNvSpPr>
          <p:nvPr>
            <p:ph type="sldNum" sz="quarter" idx="12"/>
          </p:nvPr>
        </p:nvSpPr>
        <p:spPr/>
        <p:txBody>
          <a:bodyPr/>
          <a:lstStyle/>
          <a:p>
            <a:fld id="{C75B88FA-3392-4D65-A457-DB2A9953195B}" type="slidenum">
              <a:rPr lang="en-US" smtClean="0"/>
              <a:pPr/>
              <a:t>47</a:t>
            </a:fld>
            <a:endParaRPr lang="en-US"/>
          </a:p>
        </p:txBody>
      </p:sp>
      <p:sp>
        <p:nvSpPr>
          <p:cNvPr id="4" name="Title 3"/>
          <p:cNvSpPr>
            <a:spLocks noGrp="1"/>
          </p:cNvSpPr>
          <p:nvPr>
            <p:ph type="title"/>
          </p:nvPr>
        </p:nvSpPr>
        <p:spPr>
          <a:xfrm>
            <a:off x="228600" y="557808"/>
            <a:ext cx="8229600" cy="2295128"/>
          </a:xfrm>
        </p:spPr>
        <p:txBody>
          <a:bodyPr>
            <a:noAutofit/>
          </a:bodyPr>
          <a:lstStyle/>
          <a:p>
            <a:r>
              <a:rPr lang="en-US" sz="2800" dirty="0" smtClean="0"/>
              <a:t>At an auction sale A makes the highest bid of Rs 600/=for a typewriter but withdrew the offer before the fall of the </a:t>
            </a:r>
            <a:r>
              <a:rPr lang="en-US" sz="2800" dirty="0" err="1" smtClean="0"/>
              <a:t>hammer.but</a:t>
            </a:r>
            <a:r>
              <a:rPr lang="en-US" sz="2800" dirty="0" smtClean="0"/>
              <a:t> one of the conditions of the auction is that , “bidding once made shall not be withdrawn.”.A was sued fore the </a:t>
            </a:r>
            <a:r>
              <a:rPr lang="en-US" sz="2800" dirty="0" err="1" smtClean="0"/>
              <a:t>price.decide</a:t>
            </a:r>
            <a:r>
              <a:rPr lang="en-US" sz="2800" dirty="0" smtClean="0"/>
              <a:t> the case. </a:t>
            </a:r>
            <a:endParaRPr lang="en-IN" sz="2800" dirty="0"/>
          </a:p>
        </p:txBody>
      </p:sp>
      <p:sp>
        <p:nvSpPr>
          <p:cNvPr id="5" name="Text Placeholder 4"/>
          <p:cNvSpPr>
            <a:spLocks noGrp="1"/>
          </p:cNvSpPr>
          <p:nvPr>
            <p:ph type="body" sz="quarter" idx="14"/>
          </p:nvPr>
        </p:nvSpPr>
        <p:spPr>
          <a:xfrm>
            <a:off x="228600" y="3078088"/>
            <a:ext cx="8229600" cy="1143000"/>
          </a:xfrm>
        </p:spPr>
        <p:txBody>
          <a:bodyPr/>
          <a:lstStyle/>
          <a:p>
            <a:r>
              <a:rPr lang="en-US" dirty="0" smtClean="0"/>
              <a:t>A has to pay.</a:t>
            </a:r>
            <a:endParaRPr lang="en-IN" dirty="0"/>
          </a:p>
        </p:txBody>
      </p:sp>
      <p:sp>
        <p:nvSpPr>
          <p:cNvPr id="6" name="Text Placeholder 5"/>
          <p:cNvSpPr>
            <a:spLocks noGrp="1"/>
          </p:cNvSpPr>
          <p:nvPr>
            <p:ph type="body" sz="quarter" idx="15"/>
          </p:nvPr>
        </p:nvSpPr>
        <p:spPr>
          <a:xfrm>
            <a:off x="1828800" y="4688160"/>
            <a:ext cx="5105400" cy="1981200"/>
          </a:xfrm>
        </p:spPr>
        <p:txBody>
          <a:bodyPr/>
          <a:lstStyle/>
          <a:p>
            <a:r>
              <a:rPr lang="en-US" dirty="0" smtClean="0"/>
              <a:t>Auctioneer has a right to make his own terms &amp; conditions</a:t>
            </a:r>
          </a:p>
          <a:p>
            <a:r>
              <a:rPr lang="en-US" dirty="0" smtClean="0"/>
              <a:t>(the  coffee board  </a:t>
            </a:r>
            <a:r>
              <a:rPr lang="en-US" dirty="0" err="1" smtClean="0"/>
              <a:t>vs</a:t>
            </a:r>
            <a:r>
              <a:rPr lang="en-US" dirty="0" smtClean="0"/>
              <a:t>  famous coffee &amp; tea works AIR 1965.MAD.14)</a:t>
            </a:r>
            <a:endParaRPr lang="en-IN" dirty="0"/>
          </a:p>
        </p:txBody>
      </p:sp>
    </p:spTree>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lgn="r"/>
            <a:fld id="{00FCD12E-E4F7-4971-BF23-83C0122051E3}" type="datetime1">
              <a:rPr lang="en-IN" sz="1100" smtClean="0"/>
              <a:pPr algn="r"/>
              <a:t>21-04-2013</a:t>
            </a:fld>
            <a:endParaRPr lang="en-US"/>
          </a:p>
        </p:txBody>
      </p:sp>
      <p:sp>
        <p:nvSpPr>
          <p:cNvPr id="3" name="Slide Number Placeholder 2"/>
          <p:cNvSpPr>
            <a:spLocks noGrp="1"/>
          </p:cNvSpPr>
          <p:nvPr>
            <p:ph type="sldNum" sz="quarter" idx="12"/>
          </p:nvPr>
        </p:nvSpPr>
        <p:spPr/>
        <p:txBody>
          <a:bodyPr/>
          <a:lstStyle/>
          <a:p>
            <a:fld id="{169B2101-2E9F-420A-91A3-890890D84497}" type="slidenum">
              <a:rPr lang="en-US" sz="1200" smtClean="0"/>
              <a:pPr/>
              <a:t>48</a:t>
            </a:fld>
            <a:endParaRPr lang="en-US"/>
          </a:p>
        </p:txBody>
      </p:sp>
      <p:sp>
        <p:nvSpPr>
          <p:cNvPr id="4" name="Title 3"/>
          <p:cNvSpPr>
            <a:spLocks noGrp="1"/>
          </p:cNvSpPr>
          <p:nvPr>
            <p:ph type="title"/>
          </p:nvPr>
        </p:nvSpPr>
        <p:spPr/>
        <p:txBody>
          <a:bodyPr>
            <a:normAutofit fontScale="90000"/>
          </a:bodyPr>
          <a:lstStyle/>
          <a:p>
            <a:r>
              <a:rPr lang="en-US" dirty="0" smtClean="0"/>
              <a:t>Industrial law –OBJECTIVE TYPE</a:t>
            </a:r>
            <a:endParaRPr lang="en-US" dirty="0"/>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2CC409B-BAD9-4ECE-91D9-6538463472FC}" type="datetime1">
              <a:rPr lang="en-IN" smtClean="0"/>
              <a:pPr/>
              <a:t>21-04-2013</a:t>
            </a:fld>
            <a:endParaRPr lang="en-US"/>
          </a:p>
        </p:txBody>
      </p:sp>
      <p:sp>
        <p:nvSpPr>
          <p:cNvPr id="3" name="Slide Number Placeholder 2"/>
          <p:cNvSpPr>
            <a:spLocks noGrp="1"/>
          </p:cNvSpPr>
          <p:nvPr>
            <p:ph type="sldNum" sz="quarter" idx="12"/>
          </p:nvPr>
        </p:nvSpPr>
        <p:spPr/>
        <p:txBody>
          <a:bodyPr/>
          <a:lstStyle/>
          <a:p>
            <a:fld id="{C75B88FA-3392-4D65-A457-DB2A9953195B}" type="slidenum">
              <a:rPr lang="en-US" smtClean="0"/>
              <a:pPr/>
              <a:t>49</a:t>
            </a:fld>
            <a:endParaRPr lang="en-US"/>
          </a:p>
        </p:txBody>
      </p:sp>
      <p:sp>
        <p:nvSpPr>
          <p:cNvPr id="4" name="Title 3"/>
          <p:cNvSpPr>
            <a:spLocks noGrp="1"/>
          </p:cNvSpPr>
          <p:nvPr>
            <p:ph type="title"/>
          </p:nvPr>
        </p:nvSpPr>
        <p:spPr/>
        <p:txBody>
          <a:bodyPr/>
          <a:lstStyle/>
          <a:p>
            <a:r>
              <a:rPr lang="en-US" dirty="0" smtClean="0"/>
              <a:t>COMMENT ON THE FOLLOWING</a:t>
            </a:r>
            <a:endParaRPr lang="en-US" dirty="0"/>
          </a:p>
        </p:txBody>
      </p:sp>
      <p:sp>
        <p:nvSpPr>
          <p:cNvPr id="5" name="Text Placeholder 4"/>
          <p:cNvSpPr>
            <a:spLocks noGrp="1"/>
          </p:cNvSpPr>
          <p:nvPr>
            <p:ph type="body" sz="quarter" idx="14"/>
          </p:nvPr>
        </p:nvSpPr>
        <p:spPr/>
        <p:txBody>
          <a:bodyPr>
            <a:normAutofit fontScale="85000" lnSpcReduction="20000"/>
          </a:bodyPr>
          <a:lstStyle/>
          <a:p>
            <a:r>
              <a:rPr lang="en-US" sz="3200" dirty="0" smtClean="0"/>
              <a:t>An employee desirous to contribute20% of salary as against 12% to PF &amp; demands employer also </a:t>
            </a:r>
            <a:r>
              <a:rPr lang="en-US" sz="3200" dirty="0" err="1" smtClean="0"/>
              <a:t>shd</a:t>
            </a:r>
            <a:r>
              <a:rPr lang="en-US" sz="3200" dirty="0" smtClean="0"/>
              <a:t> contribute 20% </a:t>
            </a:r>
            <a:endParaRPr lang="en-US" sz="3200" dirty="0"/>
          </a:p>
        </p:txBody>
      </p:sp>
      <p:sp>
        <p:nvSpPr>
          <p:cNvPr id="6" name="Text Placeholder 5"/>
          <p:cNvSpPr>
            <a:spLocks noGrp="1"/>
          </p:cNvSpPr>
          <p:nvPr>
            <p:ph type="body" sz="quarter" idx="15"/>
          </p:nvPr>
        </p:nvSpPr>
        <p:spPr>
          <a:xfrm>
            <a:off x="1979712" y="3140968"/>
            <a:ext cx="4954488" cy="1964432"/>
          </a:xfrm>
        </p:spPr>
        <p:txBody>
          <a:bodyPr/>
          <a:lstStyle/>
          <a:p>
            <a:r>
              <a:rPr lang="en-US" dirty="0" smtClean="0"/>
              <a:t>As per sec(6) of the </a:t>
            </a:r>
            <a:r>
              <a:rPr lang="en-US" dirty="0" err="1" smtClean="0"/>
              <a:t>EPFActemployee</a:t>
            </a:r>
            <a:r>
              <a:rPr lang="en-US" dirty="0" smtClean="0"/>
              <a:t> can make voluntary contributions above 12% but employer need </a:t>
            </a:r>
            <a:r>
              <a:rPr lang="en-US" dirty="0" err="1" smtClean="0"/>
              <a:t>not.the</a:t>
            </a:r>
            <a:r>
              <a:rPr lang="en-US" dirty="0" smtClean="0"/>
              <a:t> demand of employee is not justified.</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 calcmode="lin" valueType="num">
                                      <p:cBhvr additive="base">
                                        <p:cTn id="7"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6">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The person making the proposal is the </a:t>
            </a:r>
            <a:r>
              <a:rPr lang="en-US" dirty="0" err="1" smtClean="0"/>
              <a:t>promisor</a:t>
            </a:r>
            <a:r>
              <a:rPr lang="en-US" dirty="0" smtClean="0"/>
              <a:t>  </a:t>
            </a:r>
          </a:p>
          <a:p>
            <a:r>
              <a:rPr lang="en-US" dirty="0" smtClean="0"/>
              <a:t> The person accepting the proposal is the </a:t>
            </a:r>
            <a:r>
              <a:rPr lang="en-US" dirty="0" err="1" smtClean="0"/>
              <a:t>promisee</a:t>
            </a:r>
            <a:r>
              <a:rPr lang="en-US" dirty="0" smtClean="0"/>
              <a:t>  </a:t>
            </a:r>
          </a:p>
          <a:p>
            <a:endParaRPr lang="en-US" dirty="0"/>
          </a:p>
        </p:txBody>
      </p:sp>
      <p:sp>
        <p:nvSpPr>
          <p:cNvPr id="3" name="Date Placeholder 2"/>
          <p:cNvSpPr>
            <a:spLocks noGrp="1"/>
          </p:cNvSpPr>
          <p:nvPr>
            <p:ph type="dt" sz="half" idx="10"/>
          </p:nvPr>
        </p:nvSpPr>
        <p:spPr/>
        <p:txBody>
          <a:bodyPr/>
          <a:lstStyle/>
          <a:p>
            <a:pPr algn="r"/>
            <a:fld id="{1A7C8E79-201C-45E6-9CFB-1352E37E097F}" type="datetime1">
              <a:rPr lang="en-IN" sz="1100" smtClean="0"/>
              <a:pPr algn="r"/>
              <a:t>21-04-2013</a:t>
            </a:fld>
            <a:endParaRPr lang="en-US"/>
          </a:p>
        </p:txBody>
      </p:sp>
      <p:sp>
        <p:nvSpPr>
          <p:cNvPr id="4" name="Slide Number Placeholder 3"/>
          <p:cNvSpPr>
            <a:spLocks noGrp="1"/>
          </p:cNvSpPr>
          <p:nvPr>
            <p:ph type="sldNum" sz="quarter" idx="11"/>
          </p:nvPr>
        </p:nvSpPr>
        <p:spPr/>
        <p:txBody>
          <a:bodyPr/>
          <a:lstStyle/>
          <a:p>
            <a:fld id="{169B2101-2E9F-420A-91A3-890890D84497}" type="slidenum">
              <a:rPr lang="en-US" sz="1200" smtClean="0"/>
              <a:pPr/>
              <a:t>5</a:t>
            </a:fld>
            <a:endParaRPr lang="en-US"/>
          </a:p>
        </p:txBody>
      </p:sp>
      <p:sp>
        <p:nvSpPr>
          <p:cNvPr id="5" name="Title 4"/>
          <p:cNvSpPr>
            <a:spLocks noGrp="1"/>
          </p:cNvSpPr>
          <p:nvPr>
            <p:ph type="title"/>
          </p:nvPr>
        </p:nvSpPr>
        <p:spPr/>
        <p:txBody>
          <a:bodyPr/>
          <a:lstStyle/>
          <a:p>
            <a:r>
              <a:rPr lang="en-US" dirty="0" smtClean="0"/>
              <a:t>Define the  </a:t>
            </a:r>
            <a:r>
              <a:rPr lang="en-US" dirty="0" err="1" smtClean="0"/>
              <a:t>promisor</a:t>
            </a:r>
            <a:r>
              <a:rPr lang="en-US" dirty="0" smtClean="0"/>
              <a:t> &amp; </a:t>
            </a:r>
            <a:r>
              <a:rPr lang="en-US" dirty="0" err="1" smtClean="0"/>
              <a:t>promisee</a:t>
            </a:r>
            <a:r>
              <a:rPr lang="en-US" dirty="0" smtClean="0"/>
              <a:t> </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576E7B3-2ACE-44DF-B257-60400AD76950}" type="datetime1">
              <a:rPr lang="en-IN" smtClean="0"/>
              <a:pPr/>
              <a:t>21-04-2013</a:t>
            </a:fld>
            <a:endParaRPr lang="en-US"/>
          </a:p>
        </p:txBody>
      </p:sp>
      <p:sp>
        <p:nvSpPr>
          <p:cNvPr id="3" name="Slide Number Placeholder 2"/>
          <p:cNvSpPr>
            <a:spLocks noGrp="1"/>
          </p:cNvSpPr>
          <p:nvPr>
            <p:ph type="sldNum" sz="quarter" idx="12"/>
          </p:nvPr>
        </p:nvSpPr>
        <p:spPr/>
        <p:txBody>
          <a:bodyPr/>
          <a:lstStyle/>
          <a:p>
            <a:fld id="{C75B88FA-3392-4D65-A457-DB2A9953195B}" type="slidenum">
              <a:rPr lang="en-US" smtClean="0"/>
              <a:pPr/>
              <a:t>50</a:t>
            </a:fld>
            <a:endParaRPr lang="en-US"/>
          </a:p>
        </p:txBody>
      </p:sp>
      <p:sp>
        <p:nvSpPr>
          <p:cNvPr id="4" name="Title 3"/>
          <p:cNvSpPr>
            <a:spLocks noGrp="1"/>
          </p:cNvSpPr>
          <p:nvPr>
            <p:ph type="title"/>
          </p:nvPr>
        </p:nvSpPr>
        <p:spPr/>
        <p:txBody>
          <a:bodyPr>
            <a:normAutofit fontScale="90000"/>
          </a:bodyPr>
          <a:lstStyle/>
          <a:p>
            <a:r>
              <a:rPr lang="en-US" dirty="0" smtClean="0"/>
              <a:t>A young worker disagrees to work on a dangerous M/C in a factory </a:t>
            </a:r>
            <a:endParaRPr lang="en-US" dirty="0"/>
          </a:p>
        </p:txBody>
      </p:sp>
      <p:sp>
        <p:nvSpPr>
          <p:cNvPr id="5" name="Text Placeholder 4"/>
          <p:cNvSpPr>
            <a:spLocks noGrp="1"/>
          </p:cNvSpPr>
          <p:nvPr>
            <p:ph type="body" sz="quarter" idx="14"/>
          </p:nvPr>
        </p:nvSpPr>
        <p:spPr/>
        <p:txBody>
          <a:bodyPr>
            <a:normAutofit fontScale="70000" lnSpcReduction="20000"/>
          </a:bodyPr>
          <a:lstStyle/>
          <a:p>
            <a:r>
              <a:rPr lang="en-US" sz="3200" dirty="0" smtClean="0"/>
              <a:t>A young person cannot be allowed to work at any m/c unless he has </a:t>
            </a:r>
            <a:r>
              <a:rPr lang="en-US" sz="3200" dirty="0" err="1" smtClean="0"/>
              <a:t>beenfully</a:t>
            </a:r>
            <a:r>
              <a:rPr lang="en-US" sz="3200" dirty="0" smtClean="0"/>
              <a:t> instructed against the dangers ,received sufficient </a:t>
            </a:r>
            <a:r>
              <a:rPr lang="en-US" sz="3200" dirty="0" err="1" smtClean="0"/>
              <a:t>trg</a:t>
            </a:r>
            <a:r>
              <a:rPr lang="en-US" sz="3200" dirty="0" smtClean="0"/>
              <a:t>, &amp; adequate supervision</a:t>
            </a:r>
            <a:endParaRPr lang="en-US" sz="3200" dirty="0"/>
          </a:p>
        </p:txBody>
      </p:sp>
    </p:spTree>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576E7B3-2ACE-44DF-B257-60400AD76950}" type="datetime1">
              <a:rPr lang="en-IN" smtClean="0"/>
              <a:pPr/>
              <a:t>21-04-2013</a:t>
            </a:fld>
            <a:endParaRPr lang="en-US"/>
          </a:p>
        </p:txBody>
      </p:sp>
      <p:sp>
        <p:nvSpPr>
          <p:cNvPr id="3" name="Slide Number Placeholder 2"/>
          <p:cNvSpPr>
            <a:spLocks noGrp="1"/>
          </p:cNvSpPr>
          <p:nvPr>
            <p:ph type="sldNum" sz="quarter" idx="12"/>
          </p:nvPr>
        </p:nvSpPr>
        <p:spPr/>
        <p:txBody>
          <a:bodyPr/>
          <a:lstStyle/>
          <a:p>
            <a:fld id="{C75B88FA-3392-4D65-A457-DB2A9953195B}" type="slidenum">
              <a:rPr lang="en-US" smtClean="0"/>
              <a:pPr/>
              <a:t>51</a:t>
            </a:fld>
            <a:endParaRPr lang="en-US"/>
          </a:p>
        </p:txBody>
      </p:sp>
      <p:sp>
        <p:nvSpPr>
          <p:cNvPr id="4" name="Title 3"/>
          <p:cNvSpPr>
            <a:spLocks noGrp="1"/>
          </p:cNvSpPr>
          <p:nvPr>
            <p:ph type="title"/>
          </p:nvPr>
        </p:nvSpPr>
        <p:spPr>
          <a:xfrm>
            <a:off x="228600" y="457200"/>
            <a:ext cx="8229600" cy="1819672"/>
          </a:xfrm>
        </p:spPr>
        <p:txBody>
          <a:bodyPr>
            <a:normAutofit fontScale="90000"/>
          </a:bodyPr>
          <a:lstStyle/>
          <a:p>
            <a:r>
              <a:rPr lang="en-US" dirty="0" smtClean="0"/>
              <a:t>A dissatisfied worker willfully causes damage to a machine resulting in a repair Of Rs 20,000/=to the </a:t>
            </a:r>
            <a:r>
              <a:rPr lang="en-US" dirty="0" err="1" smtClean="0"/>
              <a:t>owner.workers</a:t>
            </a:r>
            <a:r>
              <a:rPr lang="en-US" dirty="0" smtClean="0"/>
              <a:t> gratuity recovered. </a:t>
            </a:r>
            <a:endParaRPr lang="en-US" dirty="0"/>
          </a:p>
        </p:txBody>
      </p:sp>
      <p:sp>
        <p:nvSpPr>
          <p:cNvPr id="5" name="Text Placeholder 4"/>
          <p:cNvSpPr>
            <a:spLocks noGrp="1"/>
          </p:cNvSpPr>
          <p:nvPr>
            <p:ph type="body" sz="quarter" idx="14"/>
          </p:nvPr>
        </p:nvSpPr>
        <p:spPr>
          <a:xfrm>
            <a:off x="228600" y="2790056"/>
            <a:ext cx="8229600" cy="1143000"/>
          </a:xfrm>
        </p:spPr>
        <p:txBody>
          <a:bodyPr>
            <a:normAutofit fontScale="70000" lnSpcReduction="20000"/>
          </a:bodyPr>
          <a:lstStyle/>
          <a:p>
            <a:r>
              <a:rPr lang="en-US" sz="3200" dirty="0" smtClean="0"/>
              <a:t>A young person cannot be allowed to work at any m/c unless he has </a:t>
            </a:r>
            <a:r>
              <a:rPr lang="en-US" sz="3200" dirty="0" err="1" smtClean="0"/>
              <a:t>beenfully</a:t>
            </a:r>
            <a:r>
              <a:rPr lang="en-US" sz="3200" dirty="0" smtClean="0"/>
              <a:t> instructed against the dangers ,received sufficient </a:t>
            </a:r>
            <a:r>
              <a:rPr lang="en-US" sz="3200" dirty="0" err="1" smtClean="0"/>
              <a:t>trg</a:t>
            </a:r>
            <a:r>
              <a:rPr lang="en-US" sz="3200" dirty="0" smtClean="0"/>
              <a:t>, &amp; adequate supervision</a:t>
            </a:r>
            <a:endParaRPr lang="en-US" sz="3200" dirty="0"/>
          </a:p>
        </p:txBody>
      </p:sp>
    </p:spTree>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lgn="r"/>
            <a:fld id="{00FCD12E-E4F7-4971-BF23-83C0122051E3}" type="datetime1">
              <a:rPr lang="en-IN" sz="1100" smtClean="0"/>
              <a:pPr algn="r"/>
              <a:t>21-04-2013</a:t>
            </a:fld>
            <a:endParaRPr lang="en-US"/>
          </a:p>
        </p:txBody>
      </p:sp>
      <p:sp>
        <p:nvSpPr>
          <p:cNvPr id="3" name="Slide Number Placeholder 2"/>
          <p:cNvSpPr>
            <a:spLocks noGrp="1"/>
          </p:cNvSpPr>
          <p:nvPr>
            <p:ph type="sldNum" sz="quarter" idx="12"/>
          </p:nvPr>
        </p:nvSpPr>
        <p:spPr/>
        <p:txBody>
          <a:bodyPr/>
          <a:lstStyle/>
          <a:p>
            <a:fld id="{169B2101-2E9F-420A-91A3-890890D84497}" type="slidenum">
              <a:rPr lang="en-US" sz="1200" smtClean="0"/>
              <a:pPr/>
              <a:t>52</a:t>
            </a:fld>
            <a:endParaRPr lang="en-US"/>
          </a:p>
        </p:txBody>
      </p:sp>
      <p:sp>
        <p:nvSpPr>
          <p:cNvPr id="4" name="Title 3"/>
          <p:cNvSpPr>
            <a:spLocks noGrp="1"/>
          </p:cNvSpPr>
          <p:nvPr>
            <p:ph type="title"/>
          </p:nvPr>
        </p:nvSpPr>
        <p:spPr/>
        <p:txBody>
          <a:bodyPr>
            <a:normAutofit fontScale="90000"/>
          </a:bodyPr>
          <a:lstStyle/>
          <a:p>
            <a:r>
              <a:rPr lang="en-US" dirty="0" smtClean="0"/>
              <a:t>PART –II.NEGOTIABLE INSTRUMENTS</a:t>
            </a:r>
            <a:endParaRPr lang="en-IN" dirty="0"/>
          </a:p>
        </p:txBody>
      </p:sp>
    </p:spTree>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2CC409B-BAD9-4ECE-91D9-6538463472FC}" type="datetime1">
              <a:rPr lang="en-IN" smtClean="0"/>
              <a:pPr/>
              <a:t>21-04-2013</a:t>
            </a:fld>
            <a:endParaRPr lang="en-US"/>
          </a:p>
        </p:txBody>
      </p:sp>
      <p:sp>
        <p:nvSpPr>
          <p:cNvPr id="3" name="Slide Number Placeholder 2"/>
          <p:cNvSpPr>
            <a:spLocks noGrp="1"/>
          </p:cNvSpPr>
          <p:nvPr>
            <p:ph type="sldNum" sz="quarter" idx="12"/>
          </p:nvPr>
        </p:nvSpPr>
        <p:spPr/>
        <p:txBody>
          <a:bodyPr/>
          <a:lstStyle/>
          <a:p>
            <a:fld id="{C75B88FA-3392-4D65-A457-DB2A9953195B}" type="slidenum">
              <a:rPr lang="en-US" smtClean="0"/>
              <a:pPr/>
              <a:t>53</a:t>
            </a:fld>
            <a:endParaRPr lang="en-US"/>
          </a:p>
        </p:txBody>
      </p:sp>
      <p:sp>
        <p:nvSpPr>
          <p:cNvPr id="4" name="Title 3"/>
          <p:cNvSpPr>
            <a:spLocks noGrp="1"/>
          </p:cNvSpPr>
          <p:nvPr>
            <p:ph type="title"/>
          </p:nvPr>
        </p:nvSpPr>
        <p:spPr>
          <a:xfrm>
            <a:off x="228600" y="457200"/>
            <a:ext cx="8229600" cy="2395736"/>
          </a:xfrm>
        </p:spPr>
        <p:txBody>
          <a:bodyPr>
            <a:normAutofit fontScale="90000"/>
          </a:bodyPr>
          <a:lstStyle/>
          <a:p>
            <a:r>
              <a:rPr lang="en-US" dirty="0" smtClean="0"/>
              <a:t>A BILL IS DRAWN PAYABLE AT 403, KRISHNA REGENCY,SECTOR -30,VASHI.NAVIMUMBAI.It did not mention the name. x resident of the  above flat accepted it. Is the bill valid?</a:t>
            </a:r>
            <a:endParaRPr lang="en-IN" dirty="0"/>
          </a:p>
        </p:txBody>
      </p:sp>
      <p:sp>
        <p:nvSpPr>
          <p:cNvPr id="5" name="Text Placeholder 4"/>
          <p:cNvSpPr>
            <a:spLocks noGrp="1"/>
          </p:cNvSpPr>
          <p:nvPr>
            <p:ph type="body" sz="quarter" idx="14"/>
          </p:nvPr>
        </p:nvSpPr>
        <p:spPr>
          <a:xfrm>
            <a:off x="228600" y="3006080"/>
            <a:ext cx="8229600" cy="1143000"/>
          </a:xfrm>
        </p:spPr>
        <p:txBody>
          <a:bodyPr/>
          <a:lstStyle/>
          <a:p>
            <a:r>
              <a:rPr lang="en-US" dirty="0" err="1" smtClean="0"/>
              <a:t>Yes,x</a:t>
            </a:r>
            <a:r>
              <a:rPr lang="en-US" dirty="0" smtClean="0"/>
              <a:t> is liable.</a:t>
            </a:r>
            <a:endParaRPr lang="en-IN" dirty="0"/>
          </a:p>
        </p:txBody>
      </p:sp>
      <p:sp>
        <p:nvSpPr>
          <p:cNvPr id="6" name="Text Placeholder 5"/>
          <p:cNvSpPr>
            <a:spLocks noGrp="1"/>
          </p:cNvSpPr>
          <p:nvPr>
            <p:ph type="body" sz="quarter" idx="15"/>
          </p:nvPr>
        </p:nvSpPr>
        <p:spPr>
          <a:xfrm>
            <a:off x="1828800" y="4472136"/>
            <a:ext cx="5105400" cy="1981200"/>
          </a:xfrm>
        </p:spPr>
        <p:txBody>
          <a:bodyPr/>
          <a:lstStyle/>
          <a:p>
            <a:r>
              <a:rPr lang="en-US" dirty="0" smtClean="0"/>
              <a:t>The </a:t>
            </a:r>
            <a:r>
              <a:rPr lang="en-US" dirty="0" err="1" smtClean="0"/>
              <a:t>drawee</a:t>
            </a:r>
            <a:r>
              <a:rPr lang="en-US" dirty="0" smtClean="0"/>
              <a:t> may be named or  otherwise indicated in the bill with reasonable certainty.</a:t>
            </a:r>
            <a:endParaRPr lang="en-IN" dirty="0"/>
          </a:p>
        </p:txBody>
      </p:sp>
    </p:spTree>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2CC409B-BAD9-4ECE-91D9-6538463472FC}" type="datetime1">
              <a:rPr lang="en-IN" smtClean="0"/>
              <a:pPr/>
              <a:t>21-04-2013</a:t>
            </a:fld>
            <a:endParaRPr lang="en-US"/>
          </a:p>
        </p:txBody>
      </p:sp>
      <p:sp>
        <p:nvSpPr>
          <p:cNvPr id="3" name="Slide Number Placeholder 2"/>
          <p:cNvSpPr>
            <a:spLocks noGrp="1"/>
          </p:cNvSpPr>
          <p:nvPr>
            <p:ph type="sldNum" sz="quarter" idx="12"/>
          </p:nvPr>
        </p:nvSpPr>
        <p:spPr/>
        <p:txBody>
          <a:bodyPr/>
          <a:lstStyle/>
          <a:p>
            <a:fld id="{C75B88FA-3392-4D65-A457-DB2A9953195B}" type="slidenum">
              <a:rPr lang="en-US" smtClean="0"/>
              <a:pPr/>
              <a:t>54</a:t>
            </a:fld>
            <a:endParaRPr lang="en-US"/>
          </a:p>
        </p:txBody>
      </p:sp>
      <p:sp>
        <p:nvSpPr>
          <p:cNvPr id="4" name="Title 3"/>
          <p:cNvSpPr>
            <a:spLocks noGrp="1"/>
          </p:cNvSpPr>
          <p:nvPr>
            <p:ph type="title"/>
          </p:nvPr>
        </p:nvSpPr>
        <p:spPr>
          <a:xfrm>
            <a:off x="228600" y="457200"/>
            <a:ext cx="8229600" cy="2395736"/>
          </a:xfrm>
        </p:spPr>
        <p:txBody>
          <a:bodyPr>
            <a:normAutofit/>
          </a:bodyPr>
          <a:lstStyle/>
          <a:p>
            <a:r>
              <a:rPr lang="en-US" dirty="0" smtClean="0"/>
              <a:t>A  DRAWs  a bill on x a fictitious person and negotiates to </a:t>
            </a:r>
            <a:r>
              <a:rPr lang="en-US" dirty="0" err="1" smtClean="0"/>
              <a:t>Z.not</a:t>
            </a:r>
            <a:r>
              <a:rPr lang="en-US" dirty="0" smtClean="0"/>
              <a:t> finding x, Z treats it as a </a:t>
            </a:r>
            <a:r>
              <a:rPr lang="en-US" dirty="0" err="1" smtClean="0"/>
              <a:t>promisory</a:t>
            </a:r>
            <a:r>
              <a:rPr lang="en-US" dirty="0" smtClean="0"/>
              <a:t> note.. Is the action of Z  valid?</a:t>
            </a:r>
            <a:endParaRPr lang="en-IN" dirty="0"/>
          </a:p>
        </p:txBody>
      </p:sp>
      <p:sp>
        <p:nvSpPr>
          <p:cNvPr id="5" name="Text Placeholder 4"/>
          <p:cNvSpPr>
            <a:spLocks noGrp="1"/>
          </p:cNvSpPr>
          <p:nvPr>
            <p:ph type="body" sz="quarter" idx="14"/>
          </p:nvPr>
        </p:nvSpPr>
        <p:spPr>
          <a:xfrm>
            <a:off x="228600" y="3006080"/>
            <a:ext cx="8229600" cy="1143000"/>
          </a:xfrm>
        </p:spPr>
        <p:txBody>
          <a:bodyPr/>
          <a:lstStyle/>
          <a:p>
            <a:r>
              <a:rPr lang="en-US" dirty="0" err="1" smtClean="0"/>
              <a:t>Yes,It</a:t>
            </a:r>
            <a:r>
              <a:rPr lang="en-US" dirty="0" smtClean="0"/>
              <a:t> </a:t>
            </a:r>
            <a:r>
              <a:rPr lang="en-US" smtClean="0"/>
              <a:t>is valid.</a:t>
            </a:r>
            <a:endParaRPr lang="en-IN" dirty="0"/>
          </a:p>
        </p:txBody>
      </p:sp>
      <p:sp>
        <p:nvSpPr>
          <p:cNvPr id="6" name="Text Placeholder 5"/>
          <p:cNvSpPr>
            <a:spLocks noGrp="1"/>
          </p:cNvSpPr>
          <p:nvPr>
            <p:ph type="body" sz="quarter" idx="15"/>
          </p:nvPr>
        </p:nvSpPr>
        <p:spPr>
          <a:xfrm>
            <a:off x="1828800" y="4472136"/>
            <a:ext cx="5105400" cy="1981200"/>
          </a:xfrm>
        </p:spPr>
        <p:txBody>
          <a:bodyPr/>
          <a:lstStyle/>
          <a:p>
            <a:r>
              <a:rPr lang="en-US" dirty="0" smtClean="0"/>
              <a:t>The </a:t>
            </a:r>
            <a:r>
              <a:rPr lang="en-US" dirty="0" err="1" smtClean="0"/>
              <a:t>drawee</a:t>
            </a:r>
            <a:r>
              <a:rPr lang="en-US" dirty="0" smtClean="0"/>
              <a:t> may be named or  otherwise indicated in the bill with reasonable certainty.</a:t>
            </a:r>
            <a:endParaRPr lang="en-IN" dirty="0"/>
          </a:p>
        </p:txBody>
      </p:sp>
    </p:spTree>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In order to be called a holder in due course he must possess the following qualification  </a:t>
            </a:r>
            <a:endParaRPr lang="en-US" dirty="0"/>
          </a:p>
        </p:txBody>
      </p:sp>
      <p:sp>
        <p:nvSpPr>
          <p:cNvPr id="3" name="Date Placeholder 2"/>
          <p:cNvSpPr>
            <a:spLocks noGrp="1"/>
          </p:cNvSpPr>
          <p:nvPr>
            <p:ph type="dt" sz="half" idx="10"/>
          </p:nvPr>
        </p:nvSpPr>
        <p:spPr/>
        <p:txBody>
          <a:bodyPr/>
          <a:lstStyle/>
          <a:p>
            <a:fld id="{C0FD26A0-93D3-4FC3-B9DB-81CE5D7BE324}" type="datetime1">
              <a:rPr lang="en-IN" smtClean="0"/>
              <a:pPr/>
              <a:t>21-04-2013</a:t>
            </a:fld>
            <a:endParaRPr lang="en-US"/>
          </a:p>
        </p:txBody>
      </p:sp>
      <p:sp>
        <p:nvSpPr>
          <p:cNvPr id="4" name="Slide Number Placeholder 3"/>
          <p:cNvSpPr>
            <a:spLocks noGrp="1"/>
          </p:cNvSpPr>
          <p:nvPr>
            <p:ph type="sldNum" sz="quarter" idx="12"/>
          </p:nvPr>
        </p:nvSpPr>
        <p:spPr/>
        <p:txBody>
          <a:bodyPr/>
          <a:lstStyle/>
          <a:p>
            <a:fld id="{C75B88FA-3392-4D65-A457-DB2A9953195B}" type="slidenum">
              <a:rPr lang="en-US" smtClean="0"/>
              <a:pPr/>
              <a:t>55</a:t>
            </a:fld>
            <a:endParaRPr lang="en-US"/>
          </a:p>
        </p:txBody>
      </p:sp>
      <p:sp>
        <p:nvSpPr>
          <p:cNvPr id="5" name="Text Placeholder 4"/>
          <p:cNvSpPr>
            <a:spLocks noGrp="1"/>
          </p:cNvSpPr>
          <p:nvPr>
            <p:ph type="body" sz="quarter" idx="17"/>
          </p:nvPr>
        </p:nvSpPr>
        <p:spPr>
          <a:xfrm>
            <a:off x="1143000" y="4071942"/>
            <a:ext cx="7086600" cy="457200"/>
          </a:xfrm>
        </p:spPr>
        <p:txBody>
          <a:bodyPr/>
          <a:lstStyle/>
          <a:p>
            <a:r>
              <a:rPr lang="en-US" dirty="0" smtClean="0"/>
              <a:t>Holder before maturity</a:t>
            </a:r>
            <a:endParaRPr lang="en-US" dirty="0"/>
          </a:p>
        </p:txBody>
      </p:sp>
      <p:sp>
        <p:nvSpPr>
          <p:cNvPr id="6" name="Text Placeholder 5"/>
          <p:cNvSpPr>
            <a:spLocks noGrp="1"/>
          </p:cNvSpPr>
          <p:nvPr>
            <p:ph type="body" sz="quarter" idx="18"/>
          </p:nvPr>
        </p:nvSpPr>
        <p:spPr>
          <a:xfrm>
            <a:off x="1143000" y="3357562"/>
            <a:ext cx="7086600" cy="457200"/>
          </a:xfrm>
        </p:spPr>
        <p:txBody>
          <a:bodyPr/>
          <a:lstStyle/>
          <a:p>
            <a:r>
              <a:rPr lang="en-US" dirty="0" smtClean="0"/>
              <a:t>Holder in good faith</a:t>
            </a:r>
            <a:endParaRPr lang="en-US" dirty="0"/>
          </a:p>
        </p:txBody>
      </p:sp>
      <p:sp>
        <p:nvSpPr>
          <p:cNvPr id="7" name="Text Placeholder 6"/>
          <p:cNvSpPr>
            <a:spLocks noGrp="1"/>
          </p:cNvSpPr>
          <p:nvPr>
            <p:ph type="body" sz="quarter" idx="19"/>
          </p:nvPr>
        </p:nvSpPr>
        <p:spPr>
          <a:xfrm>
            <a:off x="1143000" y="2714620"/>
            <a:ext cx="7086600" cy="457200"/>
          </a:xfrm>
        </p:spPr>
        <p:txBody>
          <a:bodyPr/>
          <a:lstStyle/>
          <a:p>
            <a:r>
              <a:rPr lang="en-US" dirty="0" smtClean="0"/>
              <a:t>For valuable consideration</a:t>
            </a:r>
            <a:endParaRPr lang="en-US" dirty="0"/>
          </a:p>
        </p:txBody>
      </p:sp>
      <p:sp>
        <p:nvSpPr>
          <p:cNvPr id="8" name="Text Placeholder 7"/>
          <p:cNvSpPr>
            <a:spLocks noGrp="1"/>
          </p:cNvSpPr>
          <p:nvPr>
            <p:ph type="body" sz="quarter" idx="20"/>
          </p:nvPr>
        </p:nvSpPr>
        <p:spPr>
          <a:xfrm>
            <a:off x="1143000" y="2071678"/>
            <a:ext cx="7086600" cy="457200"/>
          </a:xfrm>
        </p:spPr>
        <p:txBody>
          <a:bodyPr/>
          <a:lstStyle/>
          <a:p>
            <a:r>
              <a:rPr lang="en-US" dirty="0" smtClean="0"/>
              <a:t>Must be a holder</a:t>
            </a:r>
            <a:endParaRPr lang="en-US" dirty="0"/>
          </a:p>
        </p:txBody>
      </p:sp>
      <p:sp>
        <p:nvSpPr>
          <p:cNvPr id="9" name="Text Placeholder 8"/>
          <p:cNvSpPr>
            <a:spLocks noGrp="1"/>
          </p:cNvSpPr>
          <p:nvPr>
            <p:ph type="body" sz="quarter" idx="21"/>
          </p:nvPr>
        </p:nvSpPr>
        <p:spPr>
          <a:xfrm>
            <a:off x="1143000" y="4786322"/>
            <a:ext cx="7086600" cy="457200"/>
          </a:xfrm>
        </p:spPr>
        <p:txBody>
          <a:bodyPr/>
          <a:lstStyle/>
          <a:p>
            <a:r>
              <a:rPr lang="en-US" dirty="0" smtClean="0"/>
              <a:t>All the above</a:t>
            </a:r>
            <a:endParaRPr lang="en-US" dirty="0"/>
          </a:p>
        </p:txBody>
      </p:sp>
    </p:spTree>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2000" dirty="0" smtClean="0"/>
              <a:t>B buys goods for Rs 300/=on credit from A and gives a promissory note affixing one rupee revenue stamp, but does not mention the </a:t>
            </a:r>
            <a:r>
              <a:rPr lang="en-US" sz="2000" dirty="0" err="1" smtClean="0"/>
              <a:t>amount.A</a:t>
            </a:r>
            <a:r>
              <a:rPr lang="en-US" sz="2000" dirty="0" smtClean="0"/>
              <a:t> fills Rs 450/=on maturity A claims the </a:t>
            </a:r>
            <a:r>
              <a:rPr lang="en-US" sz="2000" dirty="0" err="1" smtClean="0"/>
              <a:t>amount.how</a:t>
            </a:r>
            <a:r>
              <a:rPr lang="en-US" sz="2000" dirty="0" smtClean="0"/>
              <a:t> much he can claim? .(The promissory note does not provide for interest)</a:t>
            </a:r>
            <a:endParaRPr lang="en-US" sz="2000" dirty="0"/>
          </a:p>
        </p:txBody>
      </p:sp>
      <p:sp>
        <p:nvSpPr>
          <p:cNvPr id="3" name="Date Placeholder 2"/>
          <p:cNvSpPr>
            <a:spLocks noGrp="1"/>
          </p:cNvSpPr>
          <p:nvPr>
            <p:ph type="dt" sz="half" idx="10"/>
          </p:nvPr>
        </p:nvSpPr>
        <p:spPr/>
        <p:txBody>
          <a:bodyPr/>
          <a:lstStyle/>
          <a:p>
            <a:fld id="{C0FD26A0-93D3-4FC3-B9DB-81CE5D7BE324}" type="datetime1">
              <a:rPr lang="en-IN" smtClean="0"/>
              <a:pPr/>
              <a:t>21-04-2013</a:t>
            </a:fld>
            <a:endParaRPr lang="en-US"/>
          </a:p>
        </p:txBody>
      </p:sp>
      <p:sp>
        <p:nvSpPr>
          <p:cNvPr id="4" name="Slide Number Placeholder 3"/>
          <p:cNvSpPr>
            <a:spLocks noGrp="1"/>
          </p:cNvSpPr>
          <p:nvPr>
            <p:ph type="sldNum" sz="quarter" idx="12"/>
          </p:nvPr>
        </p:nvSpPr>
        <p:spPr/>
        <p:txBody>
          <a:bodyPr/>
          <a:lstStyle/>
          <a:p>
            <a:fld id="{C75B88FA-3392-4D65-A457-DB2A9953195B}" type="slidenum">
              <a:rPr lang="en-US" smtClean="0"/>
              <a:pPr/>
              <a:t>56</a:t>
            </a:fld>
            <a:endParaRPr lang="en-US"/>
          </a:p>
        </p:txBody>
      </p:sp>
      <p:sp>
        <p:nvSpPr>
          <p:cNvPr id="5" name="Text Placeholder 4"/>
          <p:cNvSpPr>
            <a:spLocks noGrp="1"/>
          </p:cNvSpPr>
          <p:nvPr>
            <p:ph type="body" sz="quarter" idx="17"/>
          </p:nvPr>
        </p:nvSpPr>
        <p:spPr/>
        <p:txBody>
          <a:bodyPr/>
          <a:lstStyle/>
          <a:p>
            <a:r>
              <a:rPr lang="en-US" dirty="0" smtClean="0"/>
              <a:t>None of the above</a:t>
            </a:r>
            <a:endParaRPr lang="en-US" dirty="0"/>
          </a:p>
        </p:txBody>
      </p:sp>
      <p:sp>
        <p:nvSpPr>
          <p:cNvPr id="6" name="Text Placeholder 5"/>
          <p:cNvSpPr>
            <a:spLocks noGrp="1"/>
          </p:cNvSpPr>
          <p:nvPr>
            <p:ph type="body" sz="quarter" idx="18"/>
          </p:nvPr>
        </p:nvSpPr>
        <p:spPr/>
        <p:txBody>
          <a:bodyPr/>
          <a:lstStyle/>
          <a:p>
            <a:r>
              <a:rPr lang="en-US" dirty="0" smtClean="0"/>
              <a:t>Any amount between 300 - 450</a:t>
            </a:r>
            <a:endParaRPr lang="en-US" dirty="0"/>
          </a:p>
        </p:txBody>
      </p:sp>
      <p:sp>
        <p:nvSpPr>
          <p:cNvPr id="7" name="Text Placeholder 6"/>
          <p:cNvSpPr>
            <a:spLocks noGrp="1"/>
          </p:cNvSpPr>
          <p:nvPr>
            <p:ph type="body" sz="quarter" idx="19"/>
          </p:nvPr>
        </p:nvSpPr>
        <p:spPr/>
        <p:txBody>
          <a:bodyPr/>
          <a:lstStyle/>
          <a:p>
            <a:r>
              <a:rPr lang="en-US" dirty="0" smtClean="0"/>
              <a:t>Any amount</a:t>
            </a:r>
            <a:endParaRPr lang="en-US" dirty="0"/>
          </a:p>
        </p:txBody>
      </p:sp>
      <p:sp>
        <p:nvSpPr>
          <p:cNvPr id="8" name="Text Placeholder 7"/>
          <p:cNvSpPr>
            <a:spLocks noGrp="1"/>
          </p:cNvSpPr>
          <p:nvPr>
            <p:ph type="body" sz="quarter" idx="20"/>
          </p:nvPr>
        </p:nvSpPr>
        <p:spPr/>
        <p:txBody>
          <a:bodyPr/>
          <a:lstStyle/>
          <a:p>
            <a:r>
              <a:rPr lang="en-US" dirty="0" smtClean="0"/>
              <a:t>Rs 450/=</a:t>
            </a:r>
            <a:endParaRPr lang="en-US" dirty="0"/>
          </a:p>
        </p:txBody>
      </p:sp>
      <p:sp>
        <p:nvSpPr>
          <p:cNvPr id="9" name="Text Placeholder 8"/>
          <p:cNvSpPr>
            <a:spLocks noGrp="1"/>
          </p:cNvSpPr>
          <p:nvPr>
            <p:ph type="body" sz="quarter" idx="21"/>
          </p:nvPr>
        </p:nvSpPr>
        <p:spPr/>
        <p:txBody>
          <a:bodyPr/>
          <a:lstStyle/>
          <a:p>
            <a:r>
              <a:rPr lang="en-US" dirty="0" smtClean="0"/>
              <a:t>Only 300</a:t>
            </a:r>
            <a:endParaRPr lang="en-US" dirty="0"/>
          </a:p>
        </p:txBody>
      </p:sp>
    </p:spTree>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A04E256-A01A-4F8D-9A86-1FDA5D6DB476}" type="datetime1">
              <a:rPr lang="en-IN" smtClean="0"/>
              <a:pPr/>
              <a:t>21-04-2013</a:t>
            </a:fld>
            <a:endParaRPr lang="en-US"/>
          </a:p>
        </p:txBody>
      </p:sp>
      <p:sp>
        <p:nvSpPr>
          <p:cNvPr id="3" name="Slide Number Placeholder 2"/>
          <p:cNvSpPr>
            <a:spLocks noGrp="1"/>
          </p:cNvSpPr>
          <p:nvPr>
            <p:ph type="sldNum" sz="quarter" idx="12"/>
          </p:nvPr>
        </p:nvSpPr>
        <p:spPr/>
        <p:txBody>
          <a:bodyPr/>
          <a:lstStyle/>
          <a:p>
            <a:fld id="{C75B88FA-3392-4D65-A457-DB2A9953195B}" type="slidenum">
              <a:rPr lang="en-US" smtClean="0"/>
              <a:pPr/>
              <a:t>57</a:t>
            </a:fld>
            <a:endParaRPr lang="en-US"/>
          </a:p>
        </p:txBody>
      </p:sp>
      <p:sp>
        <p:nvSpPr>
          <p:cNvPr id="4" name="Title 3"/>
          <p:cNvSpPr>
            <a:spLocks noGrp="1"/>
          </p:cNvSpPr>
          <p:nvPr>
            <p:ph type="title"/>
          </p:nvPr>
        </p:nvSpPr>
        <p:spPr/>
        <p:txBody>
          <a:bodyPr>
            <a:normAutofit fontScale="90000"/>
          </a:bodyPr>
          <a:lstStyle/>
          <a:p>
            <a:r>
              <a:rPr lang="en-US" dirty="0" smtClean="0"/>
              <a:t>A payment before maturity of the instrument does not stop negotiability of the instrument. </a:t>
            </a:r>
            <a:endParaRPr lang="en-US" dirty="0"/>
          </a:p>
        </p:txBody>
      </p:sp>
    </p:spTree>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2CC409B-BAD9-4ECE-91D9-6538463472FC}" type="datetime1">
              <a:rPr lang="en-IN" smtClean="0"/>
              <a:pPr/>
              <a:t>21-04-2013</a:t>
            </a:fld>
            <a:endParaRPr lang="en-US"/>
          </a:p>
        </p:txBody>
      </p:sp>
      <p:sp>
        <p:nvSpPr>
          <p:cNvPr id="3" name="Slide Number Placeholder 2"/>
          <p:cNvSpPr>
            <a:spLocks noGrp="1"/>
          </p:cNvSpPr>
          <p:nvPr>
            <p:ph type="sldNum" sz="quarter" idx="12"/>
          </p:nvPr>
        </p:nvSpPr>
        <p:spPr/>
        <p:txBody>
          <a:bodyPr/>
          <a:lstStyle/>
          <a:p>
            <a:fld id="{C75B88FA-3392-4D65-A457-DB2A9953195B}" type="slidenum">
              <a:rPr lang="en-US" smtClean="0"/>
              <a:pPr/>
              <a:t>58</a:t>
            </a:fld>
            <a:endParaRPr lang="en-US"/>
          </a:p>
        </p:txBody>
      </p:sp>
      <p:sp>
        <p:nvSpPr>
          <p:cNvPr id="4" name="Title 3"/>
          <p:cNvSpPr>
            <a:spLocks noGrp="1"/>
          </p:cNvSpPr>
          <p:nvPr>
            <p:ph type="title"/>
          </p:nvPr>
        </p:nvSpPr>
        <p:spPr/>
        <p:txBody>
          <a:bodyPr>
            <a:normAutofit fontScale="90000"/>
          </a:bodyPr>
          <a:lstStyle/>
          <a:p>
            <a:r>
              <a:rPr lang="en-US" sz="2700" dirty="0" smtClean="0"/>
              <a:t>A bill is payable to “m or </a:t>
            </a:r>
            <a:r>
              <a:rPr lang="en-US" sz="2700" dirty="0" err="1" smtClean="0"/>
              <a:t>order”it</a:t>
            </a:r>
            <a:r>
              <a:rPr lang="en-US" sz="2700" dirty="0" smtClean="0"/>
              <a:t> is stolen from M and the thief X endorses it, forging m’s signature to Y who takes it as a holder in due </a:t>
            </a:r>
            <a:r>
              <a:rPr lang="en-US" sz="2700" dirty="0" err="1" smtClean="0"/>
              <a:t>course.can</a:t>
            </a:r>
            <a:r>
              <a:rPr lang="en-US" sz="2700" dirty="0" smtClean="0"/>
              <a:t> Y get the money?</a:t>
            </a:r>
            <a:endParaRPr lang="en-US" sz="2700" dirty="0"/>
          </a:p>
        </p:txBody>
      </p:sp>
      <p:sp>
        <p:nvSpPr>
          <p:cNvPr id="5" name="Text Placeholder 4"/>
          <p:cNvSpPr>
            <a:spLocks noGrp="1"/>
          </p:cNvSpPr>
          <p:nvPr>
            <p:ph type="body" sz="quarter" idx="14"/>
          </p:nvPr>
        </p:nvSpPr>
        <p:spPr/>
        <p:txBody>
          <a:bodyPr/>
          <a:lstStyle/>
          <a:p>
            <a:r>
              <a:rPr lang="en-US" dirty="0" smtClean="0"/>
              <a:t>No.</a:t>
            </a:r>
            <a:endParaRPr lang="en-US" dirty="0"/>
          </a:p>
        </p:txBody>
      </p:sp>
      <p:sp>
        <p:nvSpPr>
          <p:cNvPr id="6" name="Text Placeholder 5"/>
          <p:cNvSpPr>
            <a:spLocks noGrp="1"/>
          </p:cNvSpPr>
          <p:nvPr>
            <p:ph type="body" sz="quarter" idx="15"/>
          </p:nvPr>
        </p:nvSpPr>
        <p:spPr/>
        <p:txBody>
          <a:bodyPr/>
          <a:lstStyle/>
          <a:p>
            <a:r>
              <a:rPr lang="en-US" dirty="0" smtClean="0"/>
              <a:t>A forged document is a nullity.</a:t>
            </a:r>
            <a:endParaRPr lang="en-US" dirty="0"/>
          </a:p>
        </p:txBody>
      </p:sp>
    </p:spTree>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2CC409B-BAD9-4ECE-91D9-6538463472FC}" type="datetime1">
              <a:rPr lang="en-IN" smtClean="0"/>
              <a:pPr/>
              <a:t>21-04-2013</a:t>
            </a:fld>
            <a:endParaRPr lang="en-US"/>
          </a:p>
        </p:txBody>
      </p:sp>
      <p:sp>
        <p:nvSpPr>
          <p:cNvPr id="3" name="Slide Number Placeholder 2"/>
          <p:cNvSpPr>
            <a:spLocks noGrp="1"/>
          </p:cNvSpPr>
          <p:nvPr>
            <p:ph type="sldNum" sz="quarter" idx="12"/>
          </p:nvPr>
        </p:nvSpPr>
        <p:spPr/>
        <p:txBody>
          <a:bodyPr/>
          <a:lstStyle/>
          <a:p>
            <a:fld id="{C75B88FA-3392-4D65-A457-DB2A9953195B}" type="slidenum">
              <a:rPr lang="en-US" smtClean="0"/>
              <a:pPr/>
              <a:t>59</a:t>
            </a:fld>
            <a:endParaRPr lang="en-US"/>
          </a:p>
        </p:txBody>
      </p:sp>
      <p:sp>
        <p:nvSpPr>
          <p:cNvPr id="4" name="Title 3"/>
          <p:cNvSpPr>
            <a:spLocks noGrp="1"/>
          </p:cNvSpPr>
          <p:nvPr>
            <p:ph type="title"/>
          </p:nvPr>
        </p:nvSpPr>
        <p:spPr/>
        <p:txBody>
          <a:bodyPr>
            <a:normAutofit fontScale="90000"/>
          </a:bodyPr>
          <a:lstStyle/>
          <a:p>
            <a:r>
              <a:rPr lang="en-US" sz="2700" dirty="0" smtClean="0"/>
              <a:t>In the previous case, the bill case been noted and </a:t>
            </a:r>
            <a:r>
              <a:rPr lang="en-US" sz="2700" dirty="0" err="1" smtClean="0"/>
              <a:t>protested,and</a:t>
            </a:r>
            <a:r>
              <a:rPr lang="en-US" sz="2700" dirty="0" smtClean="0"/>
              <a:t> z accepts for the </a:t>
            </a:r>
            <a:r>
              <a:rPr lang="en-US" sz="2700" dirty="0" err="1" smtClean="0"/>
              <a:t>honour</a:t>
            </a:r>
            <a:r>
              <a:rPr lang="en-US" sz="2700" dirty="0" smtClean="0"/>
              <a:t> of the party liable on the </a:t>
            </a:r>
            <a:r>
              <a:rPr lang="en-US" sz="2700" dirty="0" err="1" smtClean="0"/>
              <a:t>bill.then</a:t>
            </a:r>
            <a:r>
              <a:rPr lang="en-US" sz="2700" dirty="0" smtClean="0"/>
              <a:t> state the position</a:t>
            </a:r>
            <a:r>
              <a:rPr lang="en-US" dirty="0" smtClean="0"/>
              <a:t>.</a:t>
            </a:r>
            <a:endParaRPr lang="en-US" dirty="0"/>
          </a:p>
        </p:txBody>
      </p:sp>
      <p:sp>
        <p:nvSpPr>
          <p:cNvPr id="5" name="Text Placeholder 4"/>
          <p:cNvSpPr>
            <a:spLocks noGrp="1"/>
          </p:cNvSpPr>
          <p:nvPr>
            <p:ph type="body" sz="quarter" idx="14"/>
          </p:nvPr>
        </p:nvSpPr>
        <p:spPr/>
        <p:txBody>
          <a:bodyPr/>
          <a:lstStyle/>
          <a:p>
            <a:r>
              <a:rPr lang="en-US" dirty="0" smtClean="0"/>
              <a:t>The acceptance is valid</a:t>
            </a:r>
            <a:endParaRPr lang="en-US" dirty="0"/>
          </a:p>
        </p:txBody>
      </p:sp>
      <p:sp>
        <p:nvSpPr>
          <p:cNvPr id="6" name="Text Placeholder 5"/>
          <p:cNvSpPr>
            <a:spLocks noGrp="1"/>
          </p:cNvSpPr>
          <p:nvPr>
            <p:ph type="body" sz="quarter" idx="15"/>
          </p:nvPr>
        </p:nvSpPr>
        <p:spPr/>
        <p:txBody>
          <a:bodyPr/>
          <a:lstStyle/>
          <a:p>
            <a:r>
              <a:rPr lang="en-US" dirty="0" smtClean="0"/>
              <a:t>Because Z is the acceptor for </a:t>
            </a:r>
            <a:r>
              <a:rPr lang="en-US" dirty="0" err="1" smtClean="0"/>
              <a:t>honour</a:t>
            </a:r>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2CC409B-BAD9-4ECE-91D9-6538463472FC}" type="datetime1">
              <a:rPr lang="en-IN" smtClean="0"/>
              <a:pPr/>
              <a:t>21-04-2013</a:t>
            </a:fld>
            <a:endParaRPr lang="en-US"/>
          </a:p>
        </p:txBody>
      </p:sp>
      <p:sp>
        <p:nvSpPr>
          <p:cNvPr id="3" name="Slide Number Placeholder 2"/>
          <p:cNvSpPr>
            <a:spLocks noGrp="1"/>
          </p:cNvSpPr>
          <p:nvPr>
            <p:ph type="sldNum" sz="quarter" idx="12"/>
          </p:nvPr>
        </p:nvSpPr>
        <p:spPr/>
        <p:txBody>
          <a:bodyPr/>
          <a:lstStyle/>
          <a:p>
            <a:fld id="{C75B88FA-3392-4D65-A457-DB2A9953195B}" type="slidenum">
              <a:rPr lang="en-US" smtClean="0"/>
              <a:pPr/>
              <a:t>6</a:t>
            </a:fld>
            <a:endParaRPr lang="en-US"/>
          </a:p>
        </p:txBody>
      </p:sp>
      <p:sp>
        <p:nvSpPr>
          <p:cNvPr id="4" name="Title 3"/>
          <p:cNvSpPr>
            <a:spLocks noGrp="1"/>
          </p:cNvSpPr>
          <p:nvPr>
            <p:ph type="title"/>
          </p:nvPr>
        </p:nvSpPr>
        <p:spPr/>
        <p:txBody>
          <a:bodyPr/>
          <a:lstStyle/>
          <a:p>
            <a:r>
              <a:rPr lang="en-US" dirty="0" smtClean="0"/>
              <a:t>Define consideration</a:t>
            </a:r>
            <a:endParaRPr lang="en-US" dirty="0"/>
          </a:p>
        </p:txBody>
      </p:sp>
      <p:sp>
        <p:nvSpPr>
          <p:cNvPr id="5" name="Text Placeholder 4"/>
          <p:cNvSpPr>
            <a:spLocks noGrp="1"/>
          </p:cNvSpPr>
          <p:nvPr>
            <p:ph type="body" sz="quarter" idx="14"/>
          </p:nvPr>
        </p:nvSpPr>
        <p:spPr/>
        <p:txBody>
          <a:bodyPr>
            <a:normAutofit fontScale="70000" lnSpcReduction="20000"/>
          </a:bodyPr>
          <a:lstStyle/>
          <a:p>
            <a:r>
              <a:rPr lang="en-US" sz="2000" dirty="0" smtClean="0"/>
              <a:t>When at the desire of the </a:t>
            </a:r>
            <a:r>
              <a:rPr lang="en-US" sz="2000" dirty="0" err="1" smtClean="0"/>
              <a:t>promisor</a:t>
            </a:r>
            <a:r>
              <a:rPr lang="en-US" sz="2000" dirty="0" smtClean="0"/>
              <a:t> ,the </a:t>
            </a:r>
            <a:r>
              <a:rPr lang="en-US" sz="2000" dirty="0" err="1" smtClean="0"/>
              <a:t>promisee</a:t>
            </a:r>
            <a:r>
              <a:rPr lang="en-US" sz="2000" dirty="0" smtClean="0"/>
              <a:t> or any other person has done or abstained from doing ; does or abstains from doing ;or  promises to do  or abstain from doing , something ,such Act or abstinence or promise ,is called CONSIDERATION FOR THE PROMISE.</a:t>
            </a:r>
          </a:p>
          <a:p>
            <a:r>
              <a:rPr lang="en-US" sz="2000" dirty="0" smtClean="0"/>
              <a:t>Consideration simply means an advantage or benefit moving from one party to the other</a:t>
            </a:r>
            <a:endParaRPr lang="en-US" sz="2000" dirty="0"/>
          </a:p>
        </p:txBody>
      </p:sp>
      <p:sp>
        <p:nvSpPr>
          <p:cNvPr id="6" name="Text Placeholder 5"/>
          <p:cNvSpPr>
            <a:spLocks noGrp="1"/>
          </p:cNvSpPr>
          <p:nvPr>
            <p:ph type="body" sz="quarter" idx="15"/>
          </p:nvPr>
        </p:nvSpPr>
        <p:spPr>
          <a:xfrm>
            <a:off x="1828800" y="4256112"/>
            <a:ext cx="5105400" cy="1981200"/>
          </a:xfrm>
        </p:spPr>
        <p:txBody>
          <a:bodyPr/>
          <a:lstStyle/>
          <a:p>
            <a:r>
              <a:rPr lang="en-US" dirty="0" smtClean="0"/>
              <a:t>EVERY PROMISE OR EVERY SET OF PROMISES FORMING CONSIDERATION FOR EACH OTHER IS AN AGREEMENT </a:t>
            </a:r>
            <a:endParaRPr lang="en-US" dirty="0"/>
          </a:p>
        </p:txBody>
      </p:sp>
      <p:sp>
        <p:nvSpPr>
          <p:cNvPr id="7" name="TextBox 6"/>
          <p:cNvSpPr txBox="1"/>
          <p:nvPr/>
        </p:nvSpPr>
        <p:spPr>
          <a:xfrm>
            <a:off x="1115616" y="3212976"/>
            <a:ext cx="2544414" cy="369332"/>
          </a:xfrm>
          <a:prstGeom prst="rect">
            <a:avLst/>
          </a:prstGeom>
          <a:noFill/>
        </p:spPr>
        <p:txBody>
          <a:bodyPr wrap="none" rtlCol="0">
            <a:spAutoFit/>
          </a:bodyPr>
          <a:lstStyle/>
          <a:p>
            <a:r>
              <a:rPr lang="en-US" dirty="0" smtClean="0">
                <a:solidFill>
                  <a:srgbClr val="00B050"/>
                </a:solidFill>
              </a:rPr>
              <a:t>DEFINE AN AGREEMENT</a:t>
            </a:r>
            <a:endParaRPr lang="en-US" dirty="0">
              <a:solidFill>
                <a:srgbClr val="00B05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500" fill="hold"/>
                                        <p:tgtEl>
                                          <p:spTgt spid="7"/>
                                        </p:tgtEl>
                                        <p:attrNameLst>
                                          <p:attrName>ppt_x</p:attrName>
                                        </p:attrNameLst>
                                      </p:cBhvr>
                                      <p:tavLst>
                                        <p:tav tm="0">
                                          <p:val>
                                            <p:strVal val="#ppt_x"/>
                                          </p:val>
                                        </p:tav>
                                        <p:tav tm="100000">
                                          <p:val>
                                            <p:strVal val="#ppt_x"/>
                                          </p:val>
                                        </p:tav>
                                      </p:tavLst>
                                    </p:anim>
                                    <p:anim calcmode="lin" valueType="num">
                                      <p:cBhvr additive="base">
                                        <p:cTn id="8"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6">
                                            <p:txEl>
                                              <p:pRg st="0" end="0"/>
                                            </p:txEl>
                                          </p:spTgt>
                                        </p:tgtEl>
                                        <p:attrNameLst>
                                          <p:attrName>style.visibility</p:attrName>
                                        </p:attrNameLst>
                                      </p:cBhvr>
                                      <p:to>
                                        <p:strVal val="visible"/>
                                      </p:to>
                                    </p:set>
                                    <p:anim calcmode="lin" valueType="num">
                                      <p:cBhvr additive="base">
                                        <p:cTn id="13"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6">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1" nodeType="clickEffect">
                                  <p:stCondLst>
                                    <p:cond delay="0"/>
                                  </p:stCondLst>
                                  <p:childTnLst>
                                    <p:set>
                                      <p:cBhvr>
                                        <p:cTn id="18" dur="1" fill="hold">
                                          <p:stCondLst>
                                            <p:cond delay="0"/>
                                          </p:stCondLst>
                                        </p:cTn>
                                        <p:tgtEl>
                                          <p:spTgt spid="6">
                                            <p:txEl>
                                              <p:pRg st="0" end="0"/>
                                            </p:txEl>
                                          </p:spTgt>
                                        </p:tgtEl>
                                        <p:attrNameLst>
                                          <p:attrName>style.visibility</p:attrName>
                                        </p:attrNameLst>
                                      </p:cBhvr>
                                      <p:to>
                                        <p:strVal val="visible"/>
                                      </p:to>
                                    </p:set>
                                    <p:anim calcmode="lin" valueType="num">
                                      <p:cBhvr additive="base">
                                        <p:cTn id="19"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6">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p:bldP spid="6" grpId="1" build="p"/>
      <p:bldP spid="7" grpId="0"/>
    </p:bld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2CC409B-BAD9-4ECE-91D9-6538463472FC}" type="datetime1">
              <a:rPr lang="en-IN" smtClean="0"/>
              <a:pPr/>
              <a:t>21-04-2013</a:t>
            </a:fld>
            <a:endParaRPr lang="en-US"/>
          </a:p>
        </p:txBody>
      </p:sp>
      <p:sp>
        <p:nvSpPr>
          <p:cNvPr id="3" name="Slide Number Placeholder 2"/>
          <p:cNvSpPr>
            <a:spLocks noGrp="1"/>
          </p:cNvSpPr>
          <p:nvPr>
            <p:ph type="sldNum" sz="quarter" idx="12"/>
          </p:nvPr>
        </p:nvSpPr>
        <p:spPr/>
        <p:txBody>
          <a:bodyPr/>
          <a:lstStyle/>
          <a:p>
            <a:fld id="{C75B88FA-3392-4D65-A457-DB2A9953195B}" type="slidenum">
              <a:rPr lang="en-US" smtClean="0"/>
              <a:pPr/>
              <a:t>60</a:t>
            </a:fld>
            <a:endParaRPr lang="en-US"/>
          </a:p>
        </p:txBody>
      </p:sp>
      <p:sp>
        <p:nvSpPr>
          <p:cNvPr id="4" name="Title 3"/>
          <p:cNvSpPr>
            <a:spLocks noGrp="1"/>
          </p:cNvSpPr>
          <p:nvPr>
            <p:ph type="title"/>
          </p:nvPr>
        </p:nvSpPr>
        <p:spPr/>
        <p:txBody>
          <a:bodyPr>
            <a:normAutofit fontScale="90000"/>
          </a:bodyPr>
          <a:lstStyle/>
          <a:p>
            <a:r>
              <a:rPr lang="en-US" dirty="0" smtClean="0"/>
              <a:t>X draws a bill of exchange on y .z his friend accepts it . Is it a valid acceptance?.</a:t>
            </a:r>
            <a:endParaRPr lang="en-US" dirty="0"/>
          </a:p>
        </p:txBody>
      </p:sp>
      <p:sp>
        <p:nvSpPr>
          <p:cNvPr id="5" name="Text Placeholder 4"/>
          <p:cNvSpPr>
            <a:spLocks noGrp="1"/>
          </p:cNvSpPr>
          <p:nvPr>
            <p:ph type="body" sz="quarter" idx="14"/>
          </p:nvPr>
        </p:nvSpPr>
        <p:spPr/>
        <p:txBody>
          <a:bodyPr/>
          <a:lstStyle/>
          <a:p>
            <a:r>
              <a:rPr lang="en-US" dirty="0" smtClean="0"/>
              <a:t>No.</a:t>
            </a:r>
            <a:endParaRPr lang="en-US" dirty="0"/>
          </a:p>
        </p:txBody>
      </p:sp>
      <p:sp>
        <p:nvSpPr>
          <p:cNvPr id="6" name="Text Placeholder 5"/>
          <p:cNvSpPr>
            <a:spLocks noGrp="1"/>
          </p:cNvSpPr>
          <p:nvPr>
            <p:ph type="body" sz="quarter" idx="15"/>
          </p:nvPr>
        </p:nvSpPr>
        <p:spPr/>
        <p:txBody>
          <a:bodyPr/>
          <a:lstStyle/>
          <a:p>
            <a:r>
              <a:rPr lang="en-US" dirty="0" smtClean="0"/>
              <a:t>A stranger to the bill cannot accept it.</a:t>
            </a:r>
            <a:endParaRPr lang="en-US" dirty="0"/>
          </a:p>
        </p:txBody>
      </p:sp>
    </p:spTree>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576E7B3-2ACE-44DF-B257-60400AD76950}" type="datetime1">
              <a:rPr lang="en-IN" smtClean="0"/>
              <a:pPr/>
              <a:t>21-04-2013</a:t>
            </a:fld>
            <a:endParaRPr lang="en-US"/>
          </a:p>
        </p:txBody>
      </p:sp>
      <p:sp>
        <p:nvSpPr>
          <p:cNvPr id="3" name="Slide Number Placeholder 2"/>
          <p:cNvSpPr>
            <a:spLocks noGrp="1"/>
          </p:cNvSpPr>
          <p:nvPr>
            <p:ph type="sldNum" sz="quarter" idx="12"/>
          </p:nvPr>
        </p:nvSpPr>
        <p:spPr/>
        <p:txBody>
          <a:bodyPr/>
          <a:lstStyle/>
          <a:p>
            <a:fld id="{C75B88FA-3392-4D65-A457-DB2A9953195B}" type="slidenum">
              <a:rPr lang="en-US" smtClean="0"/>
              <a:pPr/>
              <a:t>61</a:t>
            </a:fld>
            <a:endParaRPr lang="en-US"/>
          </a:p>
        </p:txBody>
      </p:sp>
      <p:sp>
        <p:nvSpPr>
          <p:cNvPr id="4" name="Title 3"/>
          <p:cNvSpPr>
            <a:spLocks noGrp="1"/>
          </p:cNvSpPr>
          <p:nvPr>
            <p:ph type="title"/>
          </p:nvPr>
        </p:nvSpPr>
        <p:spPr/>
        <p:txBody>
          <a:bodyPr>
            <a:normAutofit fontScale="90000"/>
          </a:bodyPr>
          <a:lstStyle/>
          <a:p>
            <a:r>
              <a:rPr lang="en-US" sz="2800" dirty="0" smtClean="0"/>
              <a:t/>
            </a:r>
            <a:br>
              <a:rPr lang="en-US" sz="2800" dirty="0" smtClean="0"/>
            </a:br>
            <a:r>
              <a:rPr lang="en-US" sz="2800" dirty="0" smtClean="0"/>
              <a:t/>
            </a:r>
            <a:br>
              <a:rPr lang="en-US" sz="2800" dirty="0" smtClean="0"/>
            </a:br>
            <a:r>
              <a:rPr lang="en-US" sz="2800" dirty="0" smtClean="0"/>
              <a:t>A drew a </a:t>
            </a:r>
            <a:r>
              <a:rPr lang="en-US" sz="2800" dirty="0" err="1" smtClean="0"/>
              <a:t>cheque</a:t>
            </a:r>
            <a:r>
              <a:rPr lang="en-US" sz="2800" dirty="0" smtClean="0"/>
              <a:t> for Rs 5000/=in </a:t>
            </a:r>
            <a:r>
              <a:rPr lang="en-US" sz="2800" dirty="0" err="1" smtClean="0"/>
              <a:t>favour</a:t>
            </a:r>
            <a:r>
              <a:rPr lang="en-US" sz="2800" dirty="0" smtClean="0"/>
              <a:t> of B on 1-1-2010 and gave it to him the same </a:t>
            </a:r>
            <a:r>
              <a:rPr lang="en-US" sz="2800" dirty="0" err="1" smtClean="0"/>
              <a:t>day.B</a:t>
            </a:r>
            <a:r>
              <a:rPr lang="en-US" sz="2800" dirty="0" smtClean="0"/>
              <a:t> presented  it for payment only on 5-6-2010.in the mean time the bank has failed in may 2010.discuss the legal position of B’s recourse against A&amp; the bank for recovering the amount.</a:t>
            </a:r>
            <a:endParaRPr lang="en-US" sz="2800" dirty="0"/>
          </a:p>
        </p:txBody>
      </p:sp>
      <p:sp>
        <p:nvSpPr>
          <p:cNvPr id="5" name="Text Placeholder 4"/>
          <p:cNvSpPr>
            <a:spLocks noGrp="1"/>
          </p:cNvSpPr>
          <p:nvPr>
            <p:ph type="body" sz="quarter" idx="14"/>
          </p:nvPr>
        </p:nvSpPr>
        <p:spPr>
          <a:xfrm>
            <a:off x="228600" y="2718048"/>
            <a:ext cx="8229600" cy="2295128"/>
          </a:xfrm>
        </p:spPr>
        <p:txBody>
          <a:bodyPr>
            <a:normAutofit fontScale="62500" lnSpcReduction="20000"/>
          </a:bodyPr>
          <a:lstStyle/>
          <a:p>
            <a:r>
              <a:rPr lang="en-US" dirty="0" smtClean="0"/>
              <a:t>Because of the delay by B the drawer has suffered a loss to that extent he is discharged of his </a:t>
            </a:r>
            <a:r>
              <a:rPr lang="en-US" dirty="0" err="1" smtClean="0"/>
              <a:t>liability.B</a:t>
            </a:r>
            <a:r>
              <a:rPr lang="en-US" dirty="0" smtClean="0"/>
              <a:t> how ever can claim as a creditor in the insolvency of the bank for the balance.  </a:t>
            </a:r>
            <a:endParaRPr lang="en-US" dirty="0"/>
          </a:p>
        </p:txBody>
      </p:sp>
    </p:spTree>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r>
              <a:rPr lang="en-US" dirty="0" smtClean="0"/>
              <a:t>A BUNCH OF PETTITIONS HAVE BEEN FILED BY THE PETTITIONERS .THEY HAVE BEEN SUMMONED BY THE LEARNED METRPOLITAN MAGISTRATE, ON A COMPLAINT U/S 138  OF THE N.I..Act . BECAUSE OF DISHONOUR OF </a:t>
            </a:r>
            <a:r>
              <a:rPr lang="en-US" dirty="0" err="1" smtClean="0"/>
              <a:t>CHEQUES.The</a:t>
            </a:r>
            <a:r>
              <a:rPr lang="en-US" dirty="0" smtClean="0"/>
              <a:t> </a:t>
            </a:r>
            <a:r>
              <a:rPr lang="en-US" dirty="0" err="1" smtClean="0"/>
              <a:t>pettitioners</a:t>
            </a:r>
            <a:r>
              <a:rPr lang="en-US" dirty="0" smtClean="0"/>
              <a:t> , in </a:t>
            </a:r>
            <a:r>
              <a:rPr lang="en-US" dirty="0" err="1" smtClean="0"/>
              <a:t>pettitions</a:t>
            </a:r>
            <a:r>
              <a:rPr lang="en-US" dirty="0" smtClean="0"/>
              <a:t> at hand had submitted that </a:t>
            </a:r>
            <a:r>
              <a:rPr lang="en-US" dirty="0" err="1" smtClean="0"/>
              <a:t>pettitioners</a:t>
            </a:r>
            <a:r>
              <a:rPr lang="en-US" dirty="0" smtClean="0"/>
              <a:t> were Directors of raj travels &amp;</a:t>
            </a:r>
            <a:r>
              <a:rPr lang="en-US" dirty="0" err="1" smtClean="0"/>
              <a:t>tours.and</a:t>
            </a:r>
            <a:r>
              <a:rPr lang="en-US" dirty="0" smtClean="0"/>
              <a:t> no specific averment were  made by the </a:t>
            </a:r>
            <a:r>
              <a:rPr lang="en-US" dirty="0" err="1" smtClean="0"/>
              <a:t>complainant,regarding</a:t>
            </a:r>
            <a:r>
              <a:rPr lang="en-US" dirty="0" smtClean="0"/>
              <a:t> how they were responsible for </a:t>
            </a:r>
            <a:r>
              <a:rPr lang="en-US" dirty="0" err="1" smtClean="0"/>
              <a:t>dishonour</a:t>
            </a:r>
            <a:r>
              <a:rPr lang="en-US" dirty="0" smtClean="0"/>
              <a:t> of </a:t>
            </a:r>
            <a:r>
              <a:rPr lang="en-US" dirty="0" err="1" smtClean="0"/>
              <a:t>cheques.the</a:t>
            </a:r>
            <a:r>
              <a:rPr lang="en-US" dirty="0" smtClean="0"/>
              <a:t> only averment made by the complainant is that that the directors are responsible for day today conduct of business . It was submitted that this was not sufficient to summon the directors. </a:t>
            </a:r>
          </a:p>
          <a:p>
            <a:r>
              <a:rPr lang="en-US" dirty="0" smtClean="0"/>
              <a:t>Decide the case.( u/s, 138,139,141,145,(2), of N.I. ACT READ WITH 251  OF </a:t>
            </a:r>
            <a:r>
              <a:rPr lang="en-US" dirty="0" err="1" smtClean="0"/>
              <a:t>CrPC</a:t>
            </a:r>
            <a:r>
              <a:rPr lang="en-US" dirty="0" smtClean="0"/>
              <a:t> &amp;291 OF  COMP.ACT) </a:t>
            </a:r>
            <a:endParaRPr lang="en-US" dirty="0"/>
          </a:p>
        </p:txBody>
      </p:sp>
      <p:sp>
        <p:nvSpPr>
          <p:cNvPr id="3" name="Date Placeholder 2"/>
          <p:cNvSpPr>
            <a:spLocks noGrp="1"/>
          </p:cNvSpPr>
          <p:nvPr>
            <p:ph type="dt" sz="half" idx="10"/>
          </p:nvPr>
        </p:nvSpPr>
        <p:spPr/>
        <p:txBody>
          <a:bodyPr/>
          <a:lstStyle/>
          <a:p>
            <a:pPr algn="r"/>
            <a:fld id="{1A7C8E79-201C-45E6-9CFB-1352E37E097F}" type="datetime1">
              <a:rPr lang="en-IN" sz="1100" smtClean="0"/>
              <a:pPr algn="r"/>
              <a:t>21-04-2013</a:t>
            </a:fld>
            <a:endParaRPr lang="en-US"/>
          </a:p>
        </p:txBody>
      </p:sp>
      <p:sp>
        <p:nvSpPr>
          <p:cNvPr id="4" name="Slide Number Placeholder 3"/>
          <p:cNvSpPr>
            <a:spLocks noGrp="1"/>
          </p:cNvSpPr>
          <p:nvPr>
            <p:ph type="sldNum" sz="quarter" idx="11"/>
          </p:nvPr>
        </p:nvSpPr>
        <p:spPr/>
        <p:txBody>
          <a:bodyPr/>
          <a:lstStyle/>
          <a:p>
            <a:fld id="{169B2101-2E9F-420A-91A3-890890D84497}" type="slidenum">
              <a:rPr lang="en-US" sz="1200" smtClean="0"/>
              <a:pPr/>
              <a:t>62</a:t>
            </a:fld>
            <a:endParaRPr lang="en-US"/>
          </a:p>
        </p:txBody>
      </p:sp>
      <p:sp>
        <p:nvSpPr>
          <p:cNvPr id="5" name="Title 4"/>
          <p:cNvSpPr>
            <a:spLocks noGrp="1"/>
          </p:cNvSpPr>
          <p:nvPr>
            <p:ph type="title"/>
          </p:nvPr>
        </p:nvSpPr>
        <p:spPr/>
        <p:txBody>
          <a:bodyPr>
            <a:normAutofit/>
          </a:bodyPr>
          <a:lstStyle/>
          <a:p>
            <a:r>
              <a:rPr lang="en-US" sz="2800" dirty="0" smtClean="0"/>
              <a:t>LW 139-11-2010. RAJ TRAVELS VS DESTINATION OF THE  WORLD(subcontinent) </a:t>
            </a:r>
            <a:endParaRPr lang="en-US" sz="2800" dirty="0"/>
          </a:p>
        </p:txBody>
      </p:sp>
    </p:spTree>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SEC. 138 ; REEGULATORY, TO SERVE THE PUBLIC INTEREST IN THE RELIABILITY OF N.I.</a:t>
            </a:r>
          </a:p>
          <a:p>
            <a:r>
              <a:rPr lang="en-US" dirty="0" smtClean="0"/>
              <a:t>SEC .291.Role of </a:t>
            </a:r>
            <a:r>
              <a:rPr lang="en-US" dirty="0" err="1" smtClean="0"/>
              <a:t>directors.The</a:t>
            </a:r>
            <a:r>
              <a:rPr lang="en-US" dirty="0" smtClean="0"/>
              <a:t> co. is a legal personality &amp; the BOD act as </a:t>
            </a:r>
            <a:r>
              <a:rPr lang="en-US" dirty="0" err="1" smtClean="0"/>
              <a:t>it,s</a:t>
            </a:r>
            <a:r>
              <a:rPr lang="en-US" dirty="0" smtClean="0"/>
              <a:t> body  &amp; mind.</a:t>
            </a:r>
          </a:p>
          <a:p>
            <a:r>
              <a:rPr lang="en-US" dirty="0" smtClean="0"/>
              <a:t>Sec . 141 of </a:t>
            </a:r>
            <a:r>
              <a:rPr lang="en-US" dirty="0" err="1" smtClean="0"/>
              <a:t>N.I.Act</a:t>
            </a:r>
            <a:r>
              <a:rPr lang="en-US" dirty="0" smtClean="0"/>
              <a:t> every director who is responsible for the conduct of business is deemed to be guilty.</a:t>
            </a:r>
          </a:p>
          <a:p>
            <a:r>
              <a:rPr lang="en-US" dirty="0" smtClean="0"/>
              <a:t>Sec 106. of the evidence act provides that where ,a fact is in the special knowledge of the person the burden of proving it lies with him. </a:t>
            </a:r>
          </a:p>
          <a:p>
            <a:r>
              <a:rPr lang="en-US" dirty="0" smtClean="0"/>
              <a:t>Based on the above discussion it was held </a:t>
            </a:r>
            <a:r>
              <a:rPr lang="en-US" dirty="0" err="1" smtClean="0"/>
              <a:t>that,the</a:t>
            </a:r>
            <a:r>
              <a:rPr lang="en-US" dirty="0" smtClean="0"/>
              <a:t> metropolitan magistrate could summon the directors.</a:t>
            </a:r>
            <a:endParaRPr lang="en-US" dirty="0"/>
          </a:p>
        </p:txBody>
      </p:sp>
      <p:sp>
        <p:nvSpPr>
          <p:cNvPr id="3" name="Date Placeholder 2"/>
          <p:cNvSpPr>
            <a:spLocks noGrp="1"/>
          </p:cNvSpPr>
          <p:nvPr>
            <p:ph type="dt" sz="half" idx="10"/>
          </p:nvPr>
        </p:nvSpPr>
        <p:spPr/>
        <p:txBody>
          <a:bodyPr/>
          <a:lstStyle/>
          <a:p>
            <a:pPr algn="r"/>
            <a:fld id="{1A7C8E79-201C-45E6-9CFB-1352E37E097F}" type="datetime1">
              <a:rPr lang="en-IN" sz="1100" smtClean="0"/>
              <a:pPr algn="r"/>
              <a:t>21-04-2013</a:t>
            </a:fld>
            <a:endParaRPr lang="en-US"/>
          </a:p>
        </p:txBody>
      </p:sp>
      <p:sp>
        <p:nvSpPr>
          <p:cNvPr id="4" name="Slide Number Placeholder 3"/>
          <p:cNvSpPr>
            <a:spLocks noGrp="1"/>
          </p:cNvSpPr>
          <p:nvPr>
            <p:ph type="sldNum" sz="quarter" idx="11"/>
          </p:nvPr>
        </p:nvSpPr>
        <p:spPr/>
        <p:txBody>
          <a:bodyPr/>
          <a:lstStyle/>
          <a:p>
            <a:fld id="{169B2101-2E9F-420A-91A3-890890D84497}" type="slidenum">
              <a:rPr lang="en-US" sz="1200" smtClean="0"/>
              <a:pPr/>
              <a:t>63</a:t>
            </a:fld>
            <a:endParaRPr lang="en-US"/>
          </a:p>
        </p:txBody>
      </p:sp>
      <p:sp>
        <p:nvSpPr>
          <p:cNvPr id="5" name="Title 4"/>
          <p:cNvSpPr>
            <a:spLocks noGrp="1"/>
          </p:cNvSpPr>
          <p:nvPr>
            <p:ph type="title"/>
          </p:nvPr>
        </p:nvSpPr>
        <p:spPr/>
        <p:txBody>
          <a:bodyPr/>
          <a:lstStyle/>
          <a:p>
            <a:r>
              <a:rPr lang="en-US" dirty="0" smtClean="0"/>
              <a:t>THE DECISION :</a:t>
            </a:r>
            <a:endParaRPr lang="en-US" dirty="0"/>
          </a:p>
        </p:txBody>
      </p:sp>
    </p:spTree>
  </p:cSld>
  <p:clrMapOvr>
    <a:masterClrMapping/>
  </p:clrMapOvr>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pPr algn="r"/>
            <a:fld id="{1A7C8E79-201C-45E6-9CFB-1352E37E097F}" type="datetime1">
              <a:rPr lang="en-IN" sz="1100" smtClean="0"/>
              <a:pPr algn="r"/>
              <a:t>21-04-2013</a:t>
            </a:fld>
            <a:endParaRPr lang="en-US"/>
          </a:p>
        </p:txBody>
      </p:sp>
      <p:sp>
        <p:nvSpPr>
          <p:cNvPr id="4" name="Slide Number Placeholder 3"/>
          <p:cNvSpPr>
            <a:spLocks noGrp="1"/>
          </p:cNvSpPr>
          <p:nvPr>
            <p:ph type="sldNum" sz="quarter" idx="11"/>
          </p:nvPr>
        </p:nvSpPr>
        <p:spPr/>
        <p:txBody>
          <a:bodyPr/>
          <a:lstStyle/>
          <a:p>
            <a:fld id="{169B2101-2E9F-420A-91A3-890890D84497}" type="slidenum">
              <a:rPr lang="en-US" sz="1200" smtClean="0"/>
              <a:pPr/>
              <a:t>64</a:t>
            </a:fld>
            <a:endParaRPr lang="en-US"/>
          </a:p>
        </p:txBody>
      </p:sp>
      <p:sp>
        <p:nvSpPr>
          <p:cNvPr id="5" name="Title 4"/>
          <p:cNvSpPr>
            <a:spLocks noGrp="1"/>
          </p:cNvSpPr>
          <p:nvPr>
            <p:ph type="title"/>
          </p:nvPr>
        </p:nvSpPr>
        <p:spPr/>
        <p:txBody>
          <a:bodyPr/>
          <a:lstStyle/>
          <a:p>
            <a:r>
              <a:rPr lang="en-US" dirty="0" smtClean="0">
                <a:solidFill>
                  <a:srgbClr val="FFC000"/>
                </a:solidFill>
              </a:rPr>
              <a:t>ANY  QUESTIONS ?</a:t>
            </a:r>
            <a:endParaRPr lang="en-US" dirty="0">
              <a:solidFill>
                <a:srgbClr val="FFC000"/>
              </a:solidFill>
            </a:endParaRPr>
          </a:p>
        </p:txBody>
      </p:sp>
      <p:pic>
        <p:nvPicPr>
          <p:cNvPr id="1026" name="Picture 2" descr="C:\Users\t.venkataramanan\Pictures\7803940b77a9d71e questions.jpg"/>
          <p:cNvPicPr>
            <a:picLocks noGrp="1" noChangeAspect="1" noChangeArrowheads="1"/>
          </p:cNvPicPr>
          <p:nvPr>
            <p:ph idx="1"/>
          </p:nvPr>
        </p:nvPicPr>
        <p:blipFill>
          <a:blip r:embed="rId2" cstate="print"/>
          <a:srcRect/>
          <a:stretch>
            <a:fillRect/>
          </a:stretch>
        </p:blipFill>
        <p:spPr bwMode="auto">
          <a:xfrm>
            <a:off x="323528" y="1556792"/>
            <a:ext cx="8820472" cy="5301207"/>
          </a:xfrm>
          <a:prstGeom prst="rect">
            <a:avLst/>
          </a:prstGeom>
          <a:noFill/>
        </p:spPr>
      </p:pic>
    </p:spTree>
  </p:cSld>
  <p:clrMapOvr>
    <a:masterClrMapping/>
  </p:clrMapOvr>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endParaRPr lang="en-US"/>
          </a:p>
        </p:txBody>
      </p:sp>
      <p:sp>
        <p:nvSpPr>
          <p:cNvPr id="3" name="Date Placeholder 2"/>
          <p:cNvSpPr>
            <a:spLocks noGrp="1"/>
          </p:cNvSpPr>
          <p:nvPr>
            <p:ph type="dt" sz="half" idx="10"/>
          </p:nvPr>
        </p:nvSpPr>
        <p:spPr/>
        <p:txBody>
          <a:bodyPr/>
          <a:lstStyle/>
          <a:p>
            <a:pPr algn="r"/>
            <a:fld id="{1A7C8E79-201C-45E6-9CFB-1352E37E097F}" type="datetime1">
              <a:rPr lang="en-IN" sz="1100" smtClean="0"/>
              <a:pPr algn="r"/>
              <a:t>21-04-2013</a:t>
            </a:fld>
            <a:endParaRPr lang="en-US"/>
          </a:p>
        </p:txBody>
      </p:sp>
      <p:sp>
        <p:nvSpPr>
          <p:cNvPr id="4" name="Slide Number Placeholder 3"/>
          <p:cNvSpPr>
            <a:spLocks noGrp="1"/>
          </p:cNvSpPr>
          <p:nvPr>
            <p:ph type="sldNum" sz="quarter" idx="11"/>
          </p:nvPr>
        </p:nvSpPr>
        <p:spPr/>
        <p:txBody>
          <a:bodyPr/>
          <a:lstStyle/>
          <a:p>
            <a:fld id="{169B2101-2E9F-420A-91A3-890890D84497}" type="slidenum">
              <a:rPr lang="en-US" sz="1200" smtClean="0"/>
              <a:pPr/>
              <a:t>65</a:t>
            </a:fld>
            <a:endParaRPr lang="en-US"/>
          </a:p>
        </p:txBody>
      </p:sp>
      <p:sp>
        <p:nvSpPr>
          <p:cNvPr id="5" name="Title 4"/>
          <p:cNvSpPr>
            <a:spLocks noGrp="1"/>
          </p:cNvSpPr>
          <p:nvPr>
            <p:ph type="title"/>
          </p:nvPr>
        </p:nvSpPr>
        <p:spPr/>
        <p:txBody>
          <a:bodyPr/>
          <a:lstStyle/>
          <a:p>
            <a:endParaRPr lang="en-US"/>
          </a:p>
        </p:txBody>
      </p:sp>
    </p:spTree>
  </p:cSld>
  <p:clrMapOvr>
    <a:masterClrMapping/>
  </p:clrMapOvr>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 name="Rectangle 24"/>
          <p:cNvSpPr txBox="1"/>
          <p:nvPr/>
        </p:nvSpPr>
        <p:spPr>
          <a:xfrm>
            <a:off x="914400" y="1066800"/>
            <a:ext cx="7543800" cy="523220"/>
          </a:xfrm>
          <a:prstGeom prst="rect">
            <a:avLst/>
          </a:prstGeom>
          <a:noFill/>
        </p:spPr>
        <p:txBody>
          <a:bodyPr wrap="square">
            <a:spAutoFit/>
          </a:bodyPr>
          <a:lstStyle>
            <a:extLst/>
          </a:lstStyle>
          <a:p>
            <a:pPr marL="0" indent="0">
              <a:buNone/>
            </a:pPr>
            <a:endParaRPr lang="en-US" sz="2800" dirty="0"/>
          </a:p>
        </p:txBody>
      </p:sp>
      <p:sp>
        <p:nvSpPr>
          <p:cNvPr id="28" name="Rectangle 6"/>
          <p:cNvSpPr>
            <a:spLocks noGrp="1"/>
          </p:cNvSpPr>
          <p:nvPr>
            <p:ph type="title"/>
          </p:nvPr>
        </p:nvSpPr>
        <p:spPr/>
        <p:txBody>
          <a:bodyPr/>
          <a:lstStyle>
            <a:extLst/>
          </a:lstStyle>
          <a:p>
            <a:r>
              <a:rPr lang="en-US" dirty="0"/>
              <a:t>How to Use the Quiz Show Template</a:t>
            </a:r>
          </a:p>
        </p:txBody>
      </p:sp>
      <p:sp>
        <p:nvSpPr>
          <p:cNvPr id="17" name="Rectangle 8"/>
          <p:cNvSpPr>
            <a:spLocks noGrp="1"/>
          </p:cNvSpPr>
          <p:nvPr>
            <p:ph idx="1"/>
          </p:nvPr>
        </p:nvSpPr>
        <p:spPr/>
        <p:txBody>
          <a:bodyPr/>
          <a:lstStyle>
            <a:extLst/>
          </a:lstStyle>
          <a:p>
            <a:r>
              <a:rPr lang="en-US" dirty="0" smtClean="0"/>
              <a:t>Choose a Question &amp; Answer layout from the New Slide gallery</a:t>
            </a:r>
            <a:endParaRPr lang="en-US" dirty="0"/>
          </a:p>
          <a:p>
            <a:r>
              <a:rPr lang="en-US" dirty="0"/>
              <a:t>Follow the placeholder </a:t>
            </a:r>
            <a:r>
              <a:rPr lang="en-US" dirty="0" smtClean="0"/>
              <a:t>prompts and fill </a:t>
            </a:r>
            <a:r>
              <a:rPr lang="en-US" dirty="0"/>
              <a:t>in your actual questions and answers</a:t>
            </a:r>
          </a:p>
          <a:p>
            <a:r>
              <a:rPr lang="en-US" dirty="0" smtClean="0"/>
              <a:t>View the presentation in slide show to see the animations that reveal the answers</a:t>
            </a:r>
            <a:endParaRPr lang="en-US" dirty="0"/>
          </a:p>
          <a:p>
            <a:r>
              <a:rPr lang="en-US" dirty="0"/>
              <a:t>Suggested Uses:</a:t>
            </a:r>
          </a:p>
          <a:p>
            <a:pPr lvl="1"/>
            <a:r>
              <a:rPr lang="en-US" dirty="0"/>
              <a:t>Reinforcing teaching through audience participation</a:t>
            </a:r>
          </a:p>
          <a:p>
            <a:pPr lvl="1"/>
            <a:r>
              <a:rPr lang="en-US" dirty="0"/>
              <a:t>Introduction to subject matter</a:t>
            </a:r>
          </a:p>
          <a:p>
            <a:pPr lvl="1"/>
            <a:r>
              <a:rPr lang="en-US" dirty="0"/>
              <a:t>Recreational gatherings</a:t>
            </a:r>
          </a:p>
          <a:p>
            <a:endParaRPr lang="en-US" dirty="0"/>
          </a:p>
        </p:txBody>
      </p:sp>
      <p:sp>
        <p:nvSpPr>
          <p:cNvPr id="5" name="Date Placeholder 4"/>
          <p:cNvSpPr>
            <a:spLocks noGrp="1"/>
          </p:cNvSpPr>
          <p:nvPr>
            <p:ph type="dt" sz="half" idx="10"/>
          </p:nvPr>
        </p:nvSpPr>
        <p:spPr/>
        <p:txBody>
          <a:bodyPr/>
          <a:lstStyle/>
          <a:p>
            <a:pPr algn="r"/>
            <a:fld id="{17519E11-E27F-4FCB-9EB4-E765FDDE9625}" type="datetime1">
              <a:rPr lang="en-IN" sz="1100" smtClean="0"/>
              <a:pPr algn="r"/>
              <a:t>21-04-2013</a:t>
            </a:fld>
            <a:endParaRPr lang="en-US"/>
          </a:p>
        </p:txBody>
      </p:sp>
      <p:sp>
        <p:nvSpPr>
          <p:cNvPr id="6" name="Slide Number Placeholder 5"/>
          <p:cNvSpPr>
            <a:spLocks noGrp="1"/>
          </p:cNvSpPr>
          <p:nvPr>
            <p:ph type="sldNum" sz="quarter" idx="11"/>
          </p:nvPr>
        </p:nvSpPr>
        <p:spPr/>
        <p:txBody>
          <a:bodyPr/>
          <a:lstStyle/>
          <a:p>
            <a:fld id="{169B2101-2E9F-420A-91A3-890890D84497}" type="slidenum">
              <a:rPr lang="en-US" sz="1200" smtClean="0"/>
              <a:pPr/>
              <a:t>66</a:t>
            </a:fld>
            <a:endParaRPr lang="en-US"/>
          </a:p>
        </p:txBody>
      </p:sp>
    </p:spTree>
  </p:cSld>
  <p:clrMapOvr>
    <a:masterClrMapping/>
  </p:clrMapOvr>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8"/>
          <p:cNvSpPr>
            <a:spLocks noGrp="1"/>
          </p:cNvSpPr>
          <p:nvPr>
            <p:ph type="title"/>
          </p:nvPr>
        </p:nvSpPr>
        <p:spPr/>
        <p:txBody>
          <a:bodyPr>
            <a:normAutofit fontScale="90000"/>
          </a:bodyPr>
          <a:lstStyle>
            <a:extLst/>
          </a:lstStyle>
          <a:p>
            <a:r>
              <a:rPr lang="en-US" dirty="0" smtClean="0"/>
              <a:t>Sample Question and Answer</a:t>
            </a:r>
            <a:endParaRPr lang="en-US" dirty="0"/>
          </a:p>
        </p:txBody>
      </p:sp>
      <p:sp>
        <p:nvSpPr>
          <p:cNvPr id="4" name="Rectangle 25"/>
          <p:cNvSpPr txBox="1">
            <a:spLocks/>
          </p:cNvSpPr>
          <p:nvPr/>
        </p:nvSpPr>
        <p:spPr>
          <a:xfrm>
            <a:off x="762000" y="2971800"/>
            <a:ext cx="7086600" cy="1295400"/>
          </a:xfrm>
          <a:prstGeom prst="rect">
            <a:avLst/>
          </a:prstGeom>
        </p:spPr>
        <p:txBody>
          <a:bodyPr vert="horz">
            <a:normAutofit/>
          </a:bodyPr>
          <a:lstStyle>
            <a:extLst/>
          </a:lstStyle>
          <a:p>
            <a:pPr marL="342900" marR="0" lvl="0" indent="-342900" algn="l" defTabSz="914400" rtl="0" eaLnBrk="1" fontAlgn="auto" latinLnBrk="0" hangingPunct="1">
              <a:lnSpc>
                <a:spcPct val="100000"/>
              </a:lnSpc>
              <a:spcBef>
                <a:spcPct val="20000"/>
              </a:spcBef>
              <a:spcAft>
                <a:spcPts val="0"/>
              </a:spcAft>
              <a:buClrTx/>
              <a:buSzTx/>
              <a:buFont typeface="Arial"/>
              <a:buChar char="•"/>
              <a:tabLst/>
              <a:defRPr/>
            </a:pPr>
            <a:r>
              <a:rPr kumimoji="0" lang="en-US" sz="2000" b="0" i="0" u="none" strike="noStrike" kern="0" cap="none" spc="0" normalizeH="0" baseline="0" noProof="0" dirty="0" smtClean="0">
                <a:ln>
                  <a:noFill/>
                </a:ln>
                <a:solidFill>
                  <a:schemeClr val="tx1"/>
                </a:solidFill>
                <a:effectLst/>
                <a:uLnTx/>
                <a:uFillTx/>
                <a:latin typeface="+mn-lt"/>
                <a:ea typeface="+mn-ea"/>
                <a:cs typeface="+mn-cs"/>
              </a:rPr>
              <a:t>The following slides are example questions using the layouts in the Quiz Show template. View them in slide show to see the answer animations.</a:t>
            </a:r>
            <a:endParaRPr kumimoji="0" lang="en-US" sz="2000" b="0" i="0" u="none" strike="noStrike" kern="0" cap="none" spc="0" normalizeH="0" baseline="0" noProof="0" dirty="0">
              <a:ln>
                <a:noFill/>
              </a:ln>
              <a:solidFill>
                <a:schemeClr val="tx1"/>
              </a:solidFill>
              <a:effectLst/>
              <a:uLnTx/>
              <a:uFillTx/>
              <a:latin typeface="+mn-lt"/>
              <a:ea typeface="+mn-ea"/>
              <a:cs typeface="+mn-cs"/>
            </a:endParaRPr>
          </a:p>
          <a:p>
            <a:pPr marL="342900" marR="0" lvl="0" indent="-342900" algn="l" defTabSz="914400" rtl="0" eaLnBrk="1" fontAlgn="auto" latinLnBrk="0" hangingPunct="1">
              <a:lnSpc>
                <a:spcPct val="100000"/>
              </a:lnSpc>
              <a:spcBef>
                <a:spcPct val="20000"/>
              </a:spcBef>
              <a:spcAft>
                <a:spcPts val="0"/>
              </a:spcAft>
              <a:buClrTx/>
              <a:buSzTx/>
              <a:buFont typeface="Arial"/>
              <a:buChar char="•"/>
              <a:tabLst/>
              <a:defRPr/>
            </a:pPr>
            <a:endParaRPr kumimoji="0" lang="en-US" sz="2000" b="0" i="0" u="none" strike="noStrike" kern="0" cap="none" spc="0" normalizeH="0" baseline="0" noProof="0" dirty="0">
              <a:ln>
                <a:noFill/>
              </a:ln>
              <a:solidFill>
                <a:schemeClr val="tx1"/>
              </a:solidFill>
              <a:effectLst/>
              <a:uLnTx/>
              <a:uFillTx/>
              <a:latin typeface="+mn-lt"/>
              <a:ea typeface="+mn-ea"/>
              <a:cs typeface="+mn-cs"/>
            </a:endParaRPr>
          </a:p>
        </p:txBody>
      </p:sp>
      <p:sp>
        <p:nvSpPr>
          <p:cNvPr id="5" name="Date Placeholder 4"/>
          <p:cNvSpPr>
            <a:spLocks noGrp="1"/>
          </p:cNvSpPr>
          <p:nvPr>
            <p:ph type="dt" sz="half" idx="10"/>
          </p:nvPr>
        </p:nvSpPr>
        <p:spPr/>
        <p:txBody>
          <a:bodyPr/>
          <a:lstStyle/>
          <a:p>
            <a:pPr algn="r"/>
            <a:fld id="{978EB225-D835-4644-AF2D-0A3D9344089C}" type="datetime1">
              <a:rPr lang="en-IN" sz="1100" smtClean="0"/>
              <a:pPr algn="r"/>
              <a:t>21-04-2013</a:t>
            </a:fld>
            <a:endParaRPr lang="en-US"/>
          </a:p>
        </p:txBody>
      </p:sp>
      <p:sp>
        <p:nvSpPr>
          <p:cNvPr id="6" name="Slide Number Placeholder 5"/>
          <p:cNvSpPr>
            <a:spLocks noGrp="1"/>
          </p:cNvSpPr>
          <p:nvPr>
            <p:ph type="sldNum" sz="quarter" idx="12"/>
          </p:nvPr>
        </p:nvSpPr>
        <p:spPr/>
        <p:txBody>
          <a:bodyPr/>
          <a:lstStyle/>
          <a:p>
            <a:fld id="{169B2101-2E9F-420A-91A3-890890D84497}" type="slidenum">
              <a:rPr lang="en-US" sz="1200" smtClean="0"/>
              <a:pPr/>
              <a:t>67</a:t>
            </a:fld>
            <a:endParaRPr lang="en-US"/>
          </a:p>
        </p:txBody>
      </p:sp>
    </p:spTree>
  </p:cSld>
  <p:clrMapOvr>
    <a:masterClrMapping/>
  </p:clrMapOvr>
  <p:transition>
    <p:fade/>
  </p:transition>
  <p:timing>
    <p:tnLst>
      <p:par>
        <p:cT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p:cNvSpPr>
          <p:nvPr>
            <p:ph type="title"/>
          </p:nvPr>
        </p:nvSpPr>
        <p:spPr/>
        <p:txBody>
          <a:bodyPr/>
          <a:lstStyle>
            <a:extLst/>
          </a:lstStyle>
          <a:p>
            <a:r>
              <a:rPr lang="en-US" dirty="0" smtClean="0"/>
              <a:t>The Sun is a star.</a:t>
            </a:r>
            <a:endParaRPr lang="en-US" dirty="0"/>
          </a:p>
        </p:txBody>
      </p:sp>
      <p:sp>
        <p:nvSpPr>
          <p:cNvPr id="3" name="Date Placeholder 2"/>
          <p:cNvSpPr>
            <a:spLocks noGrp="1"/>
          </p:cNvSpPr>
          <p:nvPr>
            <p:ph type="dt" sz="half" idx="10"/>
          </p:nvPr>
        </p:nvSpPr>
        <p:spPr/>
        <p:txBody>
          <a:bodyPr/>
          <a:lstStyle/>
          <a:p>
            <a:fld id="{3B71EC17-FCD0-4D8A-BE15-2C0622F3ECF5}" type="datetime1">
              <a:rPr lang="en-IN" smtClean="0"/>
              <a:pPr/>
              <a:t>21-04-2013</a:t>
            </a:fld>
            <a:endParaRPr lang="en-US"/>
          </a:p>
        </p:txBody>
      </p:sp>
      <p:sp>
        <p:nvSpPr>
          <p:cNvPr id="4" name="Slide Number Placeholder 3"/>
          <p:cNvSpPr>
            <a:spLocks noGrp="1"/>
          </p:cNvSpPr>
          <p:nvPr>
            <p:ph type="sldNum" sz="quarter" idx="12"/>
          </p:nvPr>
        </p:nvSpPr>
        <p:spPr/>
        <p:txBody>
          <a:bodyPr/>
          <a:lstStyle/>
          <a:p>
            <a:fld id="{C75B88FA-3392-4D65-A457-DB2A9953195B}" type="slidenum">
              <a:rPr lang="en-US" smtClean="0"/>
              <a:pPr/>
              <a:t>68</a:t>
            </a:fld>
            <a:endParaRPr lang="en-US"/>
          </a:p>
        </p:txBody>
      </p:sp>
    </p:spTree>
  </p:cSld>
  <p:clrMapOvr>
    <a:masterClrMapping/>
  </p:clrMapOvr>
  <p:timing>
    <p:tnLst>
      <p:par>
        <p:cT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Rectangle 22"/>
          <p:cNvSpPr>
            <a:spLocks noGrp="1"/>
          </p:cNvSpPr>
          <p:nvPr>
            <p:ph type="title"/>
          </p:nvPr>
        </p:nvSpPr>
        <p:spPr/>
        <p:txBody>
          <a:bodyPr>
            <a:normAutofit/>
          </a:bodyPr>
          <a:lstStyle>
            <a:extLst/>
          </a:lstStyle>
          <a:p>
            <a:r>
              <a:rPr lang="en-US" dirty="0" smtClean="0"/>
              <a:t>What is the name of our galaxy?</a:t>
            </a:r>
            <a:endParaRPr lang="en-US" dirty="0"/>
          </a:p>
        </p:txBody>
      </p:sp>
      <p:sp>
        <p:nvSpPr>
          <p:cNvPr id="22" name="Rectangle 7"/>
          <p:cNvSpPr>
            <a:spLocks noGrp="1"/>
          </p:cNvSpPr>
          <p:nvPr>
            <p:ph type="body" sz="quarter" idx="14"/>
          </p:nvPr>
        </p:nvSpPr>
        <p:spPr/>
        <p:txBody>
          <a:bodyPr/>
          <a:lstStyle>
            <a:extLst/>
          </a:lstStyle>
          <a:p>
            <a:r>
              <a:rPr lang="en-US" dirty="0" smtClean="0"/>
              <a:t>The Milky Way</a:t>
            </a:r>
            <a:endParaRPr lang="en-US" dirty="0"/>
          </a:p>
        </p:txBody>
      </p:sp>
      <p:sp>
        <p:nvSpPr>
          <p:cNvPr id="4" name="Date Placeholder 3"/>
          <p:cNvSpPr>
            <a:spLocks noGrp="1"/>
          </p:cNvSpPr>
          <p:nvPr>
            <p:ph type="dt" sz="half" idx="10"/>
          </p:nvPr>
        </p:nvSpPr>
        <p:spPr/>
        <p:txBody>
          <a:bodyPr/>
          <a:lstStyle/>
          <a:p>
            <a:fld id="{8E615595-02C0-4890-BC54-45034BF6E6BC}" type="datetime1">
              <a:rPr lang="en-IN" smtClean="0"/>
              <a:pPr/>
              <a:t>21-04-2013</a:t>
            </a:fld>
            <a:endParaRPr lang="en-US"/>
          </a:p>
        </p:txBody>
      </p:sp>
      <p:sp>
        <p:nvSpPr>
          <p:cNvPr id="5" name="Slide Number Placeholder 4"/>
          <p:cNvSpPr>
            <a:spLocks noGrp="1"/>
          </p:cNvSpPr>
          <p:nvPr>
            <p:ph type="sldNum" sz="quarter" idx="12"/>
          </p:nvPr>
        </p:nvSpPr>
        <p:spPr/>
        <p:txBody>
          <a:bodyPr/>
          <a:lstStyle/>
          <a:p>
            <a:fld id="{C75B88FA-3392-4D65-A457-DB2A9953195B}" type="slidenum">
              <a:rPr lang="en-US" smtClean="0"/>
              <a:pPr/>
              <a:t>69</a:t>
            </a:fld>
            <a:endParaRPr lang="en-US"/>
          </a:p>
        </p:txBody>
      </p:sp>
    </p:spTree>
  </p:cSld>
  <p:clrMapOvr>
    <a:masterClrMapping/>
  </p:clrMapOvr>
  <p:transition>
    <p:fad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2CC409B-BAD9-4ECE-91D9-6538463472FC}" type="datetime1">
              <a:rPr lang="en-IN" smtClean="0"/>
              <a:pPr/>
              <a:t>21-04-2013</a:t>
            </a:fld>
            <a:endParaRPr lang="en-US"/>
          </a:p>
        </p:txBody>
      </p:sp>
      <p:sp>
        <p:nvSpPr>
          <p:cNvPr id="3" name="Slide Number Placeholder 2"/>
          <p:cNvSpPr>
            <a:spLocks noGrp="1"/>
          </p:cNvSpPr>
          <p:nvPr>
            <p:ph type="sldNum" sz="quarter" idx="12"/>
          </p:nvPr>
        </p:nvSpPr>
        <p:spPr/>
        <p:txBody>
          <a:bodyPr/>
          <a:lstStyle/>
          <a:p>
            <a:fld id="{C75B88FA-3392-4D65-A457-DB2A9953195B}" type="slidenum">
              <a:rPr lang="en-US" smtClean="0"/>
              <a:pPr/>
              <a:t>7</a:t>
            </a:fld>
            <a:endParaRPr lang="en-US"/>
          </a:p>
        </p:txBody>
      </p:sp>
      <p:sp>
        <p:nvSpPr>
          <p:cNvPr id="4" name="Title 3"/>
          <p:cNvSpPr>
            <a:spLocks noGrp="1"/>
          </p:cNvSpPr>
          <p:nvPr>
            <p:ph type="title"/>
          </p:nvPr>
        </p:nvSpPr>
        <p:spPr/>
        <p:txBody>
          <a:bodyPr/>
          <a:lstStyle/>
          <a:p>
            <a:r>
              <a:rPr lang="en-US" dirty="0" smtClean="0"/>
              <a:t>DEFINE CONTRACT</a:t>
            </a:r>
            <a:endParaRPr lang="en-US" dirty="0"/>
          </a:p>
        </p:txBody>
      </p:sp>
      <p:sp>
        <p:nvSpPr>
          <p:cNvPr id="5" name="Text Placeholder 4"/>
          <p:cNvSpPr>
            <a:spLocks noGrp="1"/>
          </p:cNvSpPr>
          <p:nvPr>
            <p:ph type="body" sz="quarter" idx="14"/>
          </p:nvPr>
        </p:nvSpPr>
        <p:spPr/>
        <p:txBody>
          <a:bodyPr>
            <a:normAutofit fontScale="85000" lnSpcReduction="20000"/>
          </a:bodyPr>
          <a:lstStyle/>
          <a:p>
            <a:r>
              <a:rPr lang="en-US" dirty="0" smtClean="0"/>
              <a:t>AN AGREEMENT ENFORCEABLE BY LAW –IS A CONTRACT</a:t>
            </a:r>
            <a:endParaRPr lang="en-US" dirty="0"/>
          </a:p>
        </p:txBody>
      </p:sp>
      <p:sp>
        <p:nvSpPr>
          <p:cNvPr id="6" name="Text Placeholder 5"/>
          <p:cNvSpPr>
            <a:spLocks noGrp="1"/>
          </p:cNvSpPr>
          <p:nvPr>
            <p:ph type="body" sz="quarter" idx="15"/>
          </p:nvPr>
        </p:nvSpPr>
        <p:spPr/>
        <p:txBody>
          <a:bodyPr>
            <a:normAutofit fontScale="92500" lnSpcReduction="10000"/>
          </a:bodyPr>
          <a:lstStyle/>
          <a:p>
            <a:r>
              <a:rPr lang="en-US" dirty="0" smtClean="0"/>
              <a:t>AN AGREEMENT NOT ENFORCEABLE </a:t>
            </a:r>
          </a:p>
          <a:p>
            <a:r>
              <a:rPr lang="en-US" dirty="0" smtClean="0"/>
              <a:t>BY LAW IS SAID TO BE VOID</a:t>
            </a:r>
          </a:p>
          <a:p>
            <a:r>
              <a:rPr lang="en-US" dirty="0" smtClean="0"/>
              <a:t>If it is enforceable at the option of one party only it is a voidable contract only.</a:t>
            </a:r>
          </a:p>
          <a:p>
            <a:r>
              <a:rPr lang="en-US" dirty="0" smtClean="0"/>
              <a:t>If it becomes not enforceable then it is a void contract </a:t>
            </a:r>
            <a:endParaRPr lang="en-US" dirty="0"/>
          </a:p>
        </p:txBody>
      </p:sp>
    </p:spTree>
  </p:cSld>
  <p:clrMapOvr>
    <a:masterClrMapping/>
  </p:clrMapOvr>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21"/>
          <p:cNvSpPr>
            <a:spLocks noGrp="1"/>
          </p:cNvSpPr>
          <p:nvPr>
            <p:ph type="title"/>
          </p:nvPr>
        </p:nvSpPr>
        <p:spPr/>
        <p:txBody>
          <a:bodyPr>
            <a:normAutofit fontScale="90000"/>
          </a:bodyPr>
          <a:lstStyle>
            <a:extLst/>
          </a:lstStyle>
          <a:p>
            <a:r>
              <a:rPr lang="en-US" dirty="0" smtClean="0"/>
              <a:t>How many planets in the solar system have rings?</a:t>
            </a:r>
            <a:endParaRPr lang="en-US" dirty="0"/>
          </a:p>
        </p:txBody>
      </p:sp>
      <p:sp>
        <p:nvSpPr>
          <p:cNvPr id="24" name="Rectangle 6"/>
          <p:cNvSpPr>
            <a:spLocks noGrp="1"/>
          </p:cNvSpPr>
          <p:nvPr>
            <p:ph type="body" sz="quarter" idx="14"/>
          </p:nvPr>
        </p:nvSpPr>
        <p:spPr/>
        <p:txBody>
          <a:bodyPr/>
          <a:lstStyle>
            <a:extLst/>
          </a:lstStyle>
          <a:p>
            <a:r>
              <a:rPr lang="en-US" dirty="0" smtClean="0"/>
              <a:t>Four planets.</a:t>
            </a:r>
            <a:endParaRPr lang="en-US" dirty="0"/>
          </a:p>
        </p:txBody>
      </p:sp>
      <p:sp>
        <p:nvSpPr>
          <p:cNvPr id="22" name="Rectangle 7"/>
          <p:cNvSpPr>
            <a:spLocks noGrp="1"/>
          </p:cNvSpPr>
          <p:nvPr>
            <p:ph type="body" sz="quarter" idx="15"/>
          </p:nvPr>
        </p:nvSpPr>
        <p:spPr/>
        <p:txBody>
          <a:bodyPr/>
          <a:lstStyle>
            <a:extLst/>
          </a:lstStyle>
          <a:p>
            <a:pPr marL="0" indent="0"/>
            <a:r>
              <a:rPr lang="en-US" dirty="0" smtClean="0"/>
              <a:t>Jupiter, Saturn, Uranus, and Neptune all have rings.</a:t>
            </a:r>
            <a:endParaRPr lang="en-US" dirty="0"/>
          </a:p>
        </p:txBody>
      </p:sp>
      <p:sp>
        <p:nvSpPr>
          <p:cNvPr id="6" name="Date Placeholder 5"/>
          <p:cNvSpPr>
            <a:spLocks noGrp="1"/>
          </p:cNvSpPr>
          <p:nvPr>
            <p:ph type="dt" sz="half" idx="10"/>
          </p:nvPr>
        </p:nvSpPr>
        <p:spPr/>
        <p:txBody>
          <a:bodyPr/>
          <a:lstStyle/>
          <a:p>
            <a:fld id="{3DDC8A5A-5F5A-43F0-A3CA-F41BC045BB10}" type="datetime1">
              <a:rPr lang="en-IN" smtClean="0"/>
              <a:pPr/>
              <a:t>21-04-2013</a:t>
            </a:fld>
            <a:endParaRPr lang="en-US"/>
          </a:p>
        </p:txBody>
      </p:sp>
      <p:sp>
        <p:nvSpPr>
          <p:cNvPr id="7" name="Slide Number Placeholder 6"/>
          <p:cNvSpPr>
            <a:spLocks noGrp="1"/>
          </p:cNvSpPr>
          <p:nvPr>
            <p:ph type="sldNum" sz="quarter" idx="12"/>
          </p:nvPr>
        </p:nvSpPr>
        <p:spPr/>
        <p:txBody>
          <a:bodyPr/>
          <a:lstStyle/>
          <a:p>
            <a:fld id="{C75B88FA-3392-4D65-A457-DB2A9953195B}" type="slidenum">
              <a:rPr lang="en-US" smtClean="0"/>
              <a:pPr/>
              <a:t>70</a:t>
            </a:fld>
            <a:endParaRPr lang="en-US"/>
          </a:p>
        </p:txBody>
      </p:sp>
    </p:spTree>
  </p:cSld>
  <p:clrMapOvr>
    <a:masterClrMapping/>
  </p:clrMapOvr>
  <p:timing>
    <p:tnLst>
      <p:par>
        <p:cTn id="1" dur="indefinite" restart="never" nodeType="tmRoot"/>
      </p:par>
    </p:tn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2"/>
          <p:cNvSpPr>
            <a:spLocks noGrp="1"/>
          </p:cNvSpPr>
          <p:nvPr>
            <p:ph type="title"/>
          </p:nvPr>
        </p:nvSpPr>
        <p:spPr/>
        <p:txBody>
          <a:bodyPr/>
          <a:lstStyle>
            <a:extLst/>
          </a:lstStyle>
          <a:p>
            <a:r>
              <a:rPr lang="en-US"/>
              <a:t>What is inertia?</a:t>
            </a:r>
          </a:p>
        </p:txBody>
      </p:sp>
      <p:sp>
        <p:nvSpPr>
          <p:cNvPr id="11" name="Rectangle 11"/>
          <p:cNvSpPr>
            <a:spLocks noGrp="1"/>
          </p:cNvSpPr>
          <p:nvPr>
            <p:ph type="body" sz="quarter" idx="17"/>
          </p:nvPr>
        </p:nvSpPr>
        <p:spPr/>
        <p:txBody>
          <a:bodyPr/>
          <a:lstStyle>
            <a:extLst/>
          </a:lstStyle>
          <a:p>
            <a:r>
              <a:rPr lang="en-US" dirty="0" smtClean="0"/>
              <a:t>All of the above</a:t>
            </a:r>
            <a:endParaRPr lang="en-US" dirty="0"/>
          </a:p>
        </p:txBody>
      </p:sp>
      <p:sp>
        <p:nvSpPr>
          <p:cNvPr id="12" name="Rectangle 12"/>
          <p:cNvSpPr>
            <a:spLocks noGrp="1"/>
          </p:cNvSpPr>
          <p:nvPr>
            <p:ph type="body" sz="quarter" idx="18"/>
          </p:nvPr>
        </p:nvSpPr>
        <p:spPr/>
        <p:txBody>
          <a:bodyPr/>
          <a:lstStyle>
            <a:extLst/>
          </a:lstStyle>
          <a:p>
            <a:r>
              <a:rPr lang="en-US" dirty="0" smtClean="0"/>
              <a:t>The speed at which an object falls</a:t>
            </a:r>
            <a:endParaRPr lang="en-US" dirty="0"/>
          </a:p>
        </p:txBody>
      </p:sp>
      <p:sp>
        <p:nvSpPr>
          <p:cNvPr id="15" name="Rectangle 15"/>
          <p:cNvSpPr>
            <a:spLocks noGrp="1"/>
          </p:cNvSpPr>
          <p:nvPr>
            <p:ph type="body" sz="quarter" idx="19"/>
          </p:nvPr>
        </p:nvSpPr>
        <p:spPr>
          <a:xfrm>
            <a:off x="1143000" y="2057400"/>
            <a:ext cx="7086600" cy="457200"/>
          </a:xfrm>
        </p:spPr>
        <p:txBody>
          <a:bodyPr/>
          <a:lstStyle>
            <a:extLst/>
          </a:lstStyle>
          <a:p>
            <a:r>
              <a:rPr lang="en-US" dirty="0" smtClean="0"/>
              <a:t>Measurement of electrical resistance</a:t>
            </a:r>
            <a:endParaRPr lang="en-US" dirty="0"/>
          </a:p>
        </p:txBody>
      </p:sp>
      <p:sp>
        <p:nvSpPr>
          <p:cNvPr id="16" name="Rectangle 16"/>
          <p:cNvSpPr>
            <a:spLocks noGrp="1"/>
          </p:cNvSpPr>
          <p:nvPr>
            <p:ph type="body" sz="quarter" idx="20"/>
          </p:nvPr>
        </p:nvSpPr>
        <p:spPr/>
        <p:txBody>
          <a:bodyPr/>
          <a:lstStyle>
            <a:extLst/>
          </a:lstStyle>
          <a:p>
            <a:r>
              <a:rPr lang="en-US" dirty="0" smtClean="0"/>
              <a:t>A ratio between mass and velocity</a:t>
            </a:r>
            <a:endParaRPr lang="en-US" dirty="0"/>
          </a:p>
        </p:txBody>
      </p:sp>
      <p:sp>
        <p:nvSpPr>
          <p:cNvPr id="17" name="Rectangle 17"/>
          <p:cNvSpPr>
            <a:spLocks noGrp="1"/>
          </p:cNvSpPr>
          <p:nvPr>
            <p:ph type="body" sz="quarter" idx="21"/>
          </p:nvPr>
        </p:nvSpPr>
        <p:spPr>
          <a:xfrm>
            <a:off x="1143000" y="3429000"/>
            <a:ext cx="7086600" cy="457200"/>
          </a:xfrm>
        </p:spPr>
        <p:txBody>
          <a:bodyPr/>
          <a:lstStyle>
            <a:extLst/>
          </a:lstStyle>
          <a:p>
            <a:r>
              <a:rPr lang="en-US" dirty="0" smtClean="0"/>
              <a:t>Resistance to motion or change</a:t>
            </a:r>
            <a:endParaRPr lang="en-US" dirty="0"/>
          </a:p>
        </p:txBody>
      </p:sp>
      <p:sp>
        <p:nvSpPr>
          <p:cNvPr id="8" name="Date Placeholder 7"/>
          <p:cNvSpPr>
            <a:spLocks noGrp="1"/>
          </p:cNvSpPr>
          <p:nvPr>
            <p:ph type="dt" sz="half" idx="10"/>
          </p:nvPr>
        </p:nvSpPr>
        <p:spPr/>
        <p:txBody>
          <a:bodyPr/>
          <a:lstStyle/>
          <a:p>
            <a:fld id="{8841DA38-E0FF-4C00-AD5A-788DDCEC3871}" type="datetime1">
              <a:rPr lang="en-IN" smtClean="0"/>
              <a:pPr/>
              <a:t>21-04-2013</a:t>
            </a:fld>
            <a:endParaRPr lang="en-US"/>
          </a:p>
        </p:txBody>
      </p:sp>
      <p:sp>
        <p:nvSpPr>
          <p:cNvPr id="9" name="Slide Number Placeholder 8"/>
          <p:cNvSpPr>
            <a:spLocks noGrp="1"/>
          </p:cNvSpPr>
          <p:nvPr>
            <p:ph type="sldNum" sz="quarter" idx="12"/>
          </p:nvPr>
        </p:nvSpPr>
        <p:spPr/>
        <p:txBody>
          <a:bodyPr/>
          <a:lstStyle/>
          <a:p>
            <a:fld id="{C75B88FA-3392-4D65-A457-DB2A9953195B}" type="slidenum">
              <a:rPr lang="en-US" smtClean="0"/>
              <a:pPr/>
              <a:t>71</a:t>
            </a:fld>
            <a:endParaRPr lang="en-US"/>
          </a:p>
        </p:txBody>
      </p:sp>
    </p:spTree>
  </p:cSld>
  <p:clrMapOvr>
    <a:masterClrMapping/>
  </p:clrMapOvr>
  <p:timing>
    <p:tnLst>
      <p:par>
        <p:cTn id="1" dur="indefinite" restart="never" nodeType="tmRoot"/>
      </p:par>
    </p:tn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a:spLocks noGrp="1"/>
          </p:cNvSpPr>
          <p:nvPr>
            <p:ph type="title"/>
          </p:nvPr>
        </p:nvSpPr>
        <p:spPr/>
        <p:txBody>
          <a:bodyPr>
            <a:normAutofit fontScale="90000"/>
          </a:bodyPr>
          <a:lstStyle>
            <a:extLst/>
          </a:lstStyle>
          <a:p>
            <a:r>
              <a:rPr lang="en-US" dirty="0" smtClean="0"/>
              <a:t>Match the device to what it measures:</a:t>
            </a:r>
            <a:endParaRPr lang="en-US" dirty="0"/>
          </a:p>
        </p:txBody>
      </p:sp>
      <p:sp>
        <p:nvSpPr>
          <p:cNvPr id="3" name="Rectangle 3"/>
          <p:cNvSpPr>
            <a:spLocks noGrp="1"/>
          </p:cNvSpPr>
          <p:nvPr>
            <p:ph type="body" sz="quarter" idx="13"/>
          </p:nvPr>
        </p:nvSpPr>
        <p:spPr/>
        <p:txBody>
          <a:bodyPr/>
          <a:lstStyle>
            <a:extLst/>
          </a:lstStyle>
          <a:p>
            <a:r>
              <a:rPr lang="en-US" dirty="0" smtClean="0"/>
              <a:t>Stop Watch</a:t>
            </a:r>
            <a:endParaRPr lang="en-US" dirty="0"/>
          </a:p>
        </p:txBody>
      </p:sp>
      <p:sp>
        <p:nvSpPr>
          <p:cNvPr id="4" name="Rectangle 4"/>
          <p:cNvSpPr>
            <a:spLocks noGrp="1"/>
          </p:cNvSpPr>
          <p:nvPr>
            <p:ph type="body" sz="quarter" idx="14"/>
          </p:nvPr>
        </p:nvSpPr>
        <p:spPr/>
        <p:txBody>
          <a:bodyPr/>
          <a:lstStyle>
            <a:extLst/>
          </a:lstStyle>
          <a:p>
            <a:r>
              <a:rPr lang="en-US" dirty="0" smtClean="0"/>
              <a:t>Scale</a:t>
            </a:r>
            <a:endParaRPr lang="en-US" dirty="0"/>
          </a:p>
        </p:txBody>
      </p:sp>
      <p:sp>
        <p:nvSpPr>
          <p:cNvPr id="5" name="Rectangle 5"/>
          <p:cNvSpPr>
            <a:spLocks noGrp="1"/>
          </p:cNvSpPr>
          <p:nvPr>
            <p:ph type="body" sz="quarter" idx="15"/>
          </p:nvPr>
        </p:nvSpPr>
        <p:spPr/>
        <p:txBody>
          <a:bodyPr/>
          <a:lstStyle>
            <a:extLst/>
          </a:lstStyle>
          <a:p>
            <a:r>
              <a:rPr lang="en-US" dirty="0" smtClean="0"/>
              <a:t>Thermometer</a:t>
            </a:r>
            <a:endParaRPr lang="en-US" dirty="0"/>
          </a:p>
        </p:txBody>
      </p:sp>
      <p:sp>
        <p:nvSpPr>
          <p:cNvPr id="6" name="Rectangle 6"/>
          <p:cNvSpPr>
            <a:spLocks noGrp="1"/>
          </p:cNvSpPr>
          <p:nvPr>
            <p:ph type="body" sz="quarter" idx="16"/>
          </p:nvPr>
        </p:nvSpPr>
        <p:spPr/>
        <p:txBody>
          <a:bodyPr/>
          <a:lstStyle>
            <a:extLst/>
          </a:lstStyle>
          <a:p>
            <a:r>
              <a:rPr lang="en-US" dirty="0" smtClean="0"/>
              <a:t>Speedometer</a:t>
            </a:r>
            <a:endParaRPr lang="en-US" dirty="0"/>
          </a:p>
        </p:txBody>
      </p:sp>
      <p:sp>
        <p:nvSpPr>
          <p:cNvPr id="7" name="Rectangle 7"/>
          <p:cNvSpPr>
            <a:spLocks noGrp="1"/>
          </p:cNvSpPr>
          <p:nvPr>
            <p:ph type="body" sz="quarter" idx="17"/>
          </p:nvPr>
        </p:nvSpPr>
        <p:spPr/>
        <p:txBody>
          <a:bodyPr/>
          <a:lstStyle>
            <a:extLst/>
          </a:lstStyle>
          <a:p>
            <a:r>
              <a:rPr lang="en-US" dirty="0" smtClean="0"/>
              <a:t>Odometer</a:t>
            </a:r>
            <a:endParaRPr lang="en-US" dirty="0"/>
          </a:p>
        </p:txBody>
      </p:sp>
      <p:sp>
        <p:nvSpPr>
          <p:cNvPr id="8" name="Rectangle 8"/>
          <p:cNvSpPr>
            <a:spLocks noGrp="1"/>
          </p:cNvSpPr>
          <p:nvPr>
            <p:ph type="body" sz="quarter" idx="18"/>
          </p:nvPr>
        </p:nvSpPr>
        <p:spPr/>
        <p:txBody>
          <a:bodyPr/>
          <a:lstStyle>
            <a:extLst/>
          </a:lstStyle>
          <a:p>
            <a:r>
              <a:rPr lang="en-US" dirty="0" smtClean="0"/>
              <a:t>Distance</a:t>
            </a:r>
            <a:endParaRPr lang="en-US" dirty="0"/>
          </a:p>
        </p:txBody>
      </p:sp>
      <p:sp>
        <p:nvSpPr>
          <p:cNvPr id="9" name="Rectangle 9"/>
          <p:cNvSpPr>
            <a:spLocks noGrp="1"/>
          </p:cNvSpPr>
          <p:nvPr>
            <p:ph type="body" sz="quarter" idx="19"/>
          </p:nvPr>
        </p:nvSpPr>
        <p:spPr/>
        <p:txBody>
          <a:bodyPr/>
          <a:lstStyle>
            <a:extLst/>
          </a:lstStyle>
          <a:p>
            <a:r>
              <a:rPr lang="en-US" dirty="0" smtClean="0"/>
              <a:t>Temperature</a:t>
            </a:r>
            <a:endParaRPr lang="en-US" dirty="0"/>
          </a:p>
        </p:txBody>
      </p:sp>
      <p:sp>
        <p:nvSpPr>
          <p:cNvPr id="10" name="Rectangle 10"/>
          <p:cNvSpPr>
            <a:spLocks noGrp="1"/>
          </p:cNvSpPr>
          <p:nvPr>
            <p:ph type="body" sz="quarter" idx="20"/>
          </p:nvPr>
        </p:nvSpPr>
        <p:spPr/>
        <p:txBody>
          <a:bodyPr/>
          <a:lstStyle>
            <a:extLst/>
          </a:lstStyle>
          <a:p>
            <a:r>
              <a:rPr lang="en-US" dirty="0" smtClean="0"/>
              <a:t>Elapsed Time</a:t>
            </a:r>
            <a:endParaRPr lang="en-US" dirty="0"/>
          </a:p>
        </p:txBody>
      </p:sp>
      <p:sp>
        <p:nvSpPr>
          <p:cNvPr id="11" name="Rectangle 11"/>
          <p:cNvSpPr>
            <a:spLocks noGrp="1"/>
          </p:cNvSpPr>
          <p:nvPr>
            <p:ph type="body" sz="quarter" idx="21"/>
          </p:nvPr>
        </p:nvSpPr>
        <p:spPr/>
        <p:txBody>
          <a:bodyPr/>
          <a:lstStyle>
            <a:extLst/>
          </a:lstStyle>
          <a:p>
            <a:r>
              <a:rPr lang="en-US" dirty="0" smtClean="0"/>
              <a:t>Weight</a:t>
            </a:r>
            <a:endParaRPr lang="en-US" dirty="0"/>
          </a:p>
        </p:txBody>
      </p:sp>
      <p:sp>
        <p:nvSpPr>
          <p:cNvPr id="12" name="Rectangle 12"/>
          <p:cNvSpPr>
            <a:spLocks noGrp="1"/>
          </p:cNvSpPr>
          <p:nvPr>
            <p:ph type="body" sz="quarter" idx="22"/>
          </p:nvPr>
        </p:nvSpPr>
        <p:spPr/>
        <p:txBody>
          <a:bodyPr/>
          <a:lstStyle>
            <a:extLst/>
          </a:lstStyle>
          <a:p>
            <a:r>
              <a:rPr lang="en-US" dirty="0" smtClean="0"/>
              <a:t>Rate of Travel</a:t>
            </a:r>
            <a:endParaRPr lang="en-US" dirty="0"/>
          </a:p>
        </p:txBody>
      </p:sp>
      <p:sp>
        <p:nvSpPr>
          <p:cNvPr id="13" name="Date Placeholder 12"/>
          <p:cNvSpPr>
            <a:spLocks noGrp="1"/>
          </p:cNvSpPr>
          <p:nvPr>
            <p:ph type="dt" sz="half" idx="10"/>
          </p:nvPr>
        </p:nvSpPr>
        <p:spPr/>
        <p:txBody>
          <a:bodyPr/>
          <a:lstStyle/>
          <a:p>
            <a:fld id="{5BEFD551-109F-4159-B219-CD8310CD1D8D}" type="datetime1">
              <a:rPr lang="en-IN" smtClean="0"/>
              <a:pPr/>
              <a:t>21-04-2013</a:t>
            </a:fld>
            <a:endParaRPr lang="en-US"/>
          </a:p>
        </p:txBody>
      </p:sp>
      <p:sp>
        <p:nvSpPr>
          <p:cNvPr id="14" name="Slide Number Placeholder 13"/>
          <p:cNvSpPr>
            <a:spLocks noGrp="1"/>
          </p:cNvSpPr>
          <p:nvPr>
            <p:ph type="sldNum" sz="quarter" idx="12"/>
          </p:nvPr>
        </p:nvSpPr>
        <p:spPr/>
        <p:txBody>
          <a:bodyPr/>
          <a:lstStyle/>
          <a:p>
            <a:fld id="{C75B88FA-3392-4D65-A457-DB2A9953195B}" type="slidenum">
              <a:rPr lang="en-US" smtClean="0"/>
              <a:pPr/>
              <a:t>72</a:t>
            </a:fld>
            <a:endParaRPr lang="en-US"/>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lgn="r"/>
            <a:fld id="{00FCD12E-E4F7-4971-BF23-83C0122051E3}" type="datetime1">
              <a:rPr lang="en-IN" sz="1100" smtClean="0"/>
              <a:pPr algn="r"/>
              <a:t>21-04-2013</a:t>
            </a:fld>
            <a:endParaRPr lang="en-US"/>
          </a:p>
        </p:txBody>
      </p:sp>
      <p:sp>
        <p:nvSpPr>
          <p:cNvPr id="3" name="Slide Number Placeholder 2"/>
          <p:cNvSpPr>
            <a:spLocks noGrp="1"/>
          </p:cNvSpPr>
          <p:nvPr>
            <p:ph type="sldNum" sz="quarter" idx="12"/>
          </p:nvPr>
        </p:nvSpPr>
        <p:spPr/>
        <p:txBody>
          <a:bodyPr/>
          <a:lstStyle/>
          <a:p>
            <a:fld id="{169B2101-2E9F-420A-91A3-890890D84497}" type="slidenum">
              <a:rPr lang="en-US" sz="1200" smtClean="0"/>
              <a:pPr/>
              <a:t>8</a:t>
            </a:fld>
            <a:endParaRPr lang="en-US"/>
          </a:p>
        </p:txBody>
      </p:sp>
      <p:sp>
        <p:nvSpPr>
          <p:cNvPr id="4" name="Title 3"/>
          <p:cNvSpPr>
            <a:spLocks noGrp="1"/>
          </p:cNvSpPr>
          <p:nvPr>
            <p:ph type="title"/>
          </p:nvPr>
        </p:nvSpPr>
        <p:spPr>
          <a:xfrm>
            <a:off x="228600" y="476672"/>
            <a:ext cx="8229600" cy="1143000"/>
          </a:xfrm>
        </p:spPr>
        <p:txBody>
          <a:bodyPr>
            <a:normAutofit fontScale="90000"/>
          </a:bodyPr>
          <a:lstStyle/>
          <a:p>
            <a:r>
              <a:rPr lang="en-US" dirty="0" smtClean="0"/>
              <a:t>State the essential elements of a valid contract.</a:t>
            </a:r>
            <a:endParaRPr lang="en-US" dirty="0"/>
          </a:p>
        </p:txBody>
      </p:sp>
      <p:sp>
        <p:nvSpPr>
          <p:cNvPr id="5" name="TextBox 4"/>
          <p:cNvSpPr txBox="1"/>
          <p:nvPr/>
        </p:nvSpPr>
        <p:spPr>
          <a:xfrm>
            <a:off x="467544" y="2420888"/>
            <a:ext cx="7747634" cy="1200329"/>
          </a:xfrm>
          <a:prstGeom prst="rect">
            <a:avLst/>
          </a:prstGeom>
          <a:noFill/>
        </p:spPr>
        <p:txBody>
          <a:bodyPr wrap="none" rtlCol="0">
            <a:spAutoFit/>
          </a:bodyPr>
          <a:lstStyle/>
          <a:p>
            <a:r>
              <a:rPr lang="en-US" dirty="0" smtClean="0">
                <a:solidFill>
                  <a:srgbClr val="00B050"/>
                </a:solidFill>
              </a:rPr>
              <a:t>According to sec 10 : all agreements are contracts </a:t>
            </a:r>
          </a:p>
          <a:p>
            <a:r>
              <a:rPr lang="en-US" dirty="0" smtClean="0">
                <a:solidFill>
                  <a:srgbClr val="00B050"/>
                </a:solidFill>
              </a:rPr>
              <a:t>If they are made by </a:t>
            </a:r>
            <a:r>
              <a:rPr lang="en-US" dirty="0" smtClean="0">
                <a:solidFill>
                  <a:srgbClr val="FFC000"/>
                </a:solidFill>
              </a:rPr>
              <a:t>the free consent of the parties ,</a:t>
            </a:r>
          </a:p>
          <a:p>
            <a:r>
              <a:rPr lang="en-US" dirty="0" smtClean="0">
                <a:solidFill>
                  <a:srgbClr val="FFC000"/>
                </a:solidFill>
              </a:rPr>
              <a:t>Competent to contract for a lawful consideration  with a lawful object &amp;</a:t>
            </a:r>
          </a:p>
          <a:p>
            <a:r>
              <a:rPr lang="en-US" dirty="0" smtClean="0">
                <a:solidFill>
                  <a:srgbClr val="FFC000"/>
                </a:solidFill>
              </a:rPr>
              <a:t>Are not expressly declared to be void. </a:t>
            </a:r>
            <a:endParaRPr lang="en-US" dirty="0">
              <a:solidFill>
                <a:srgbClr val="FFC000"/>
              </a:solidFill>
            </a:endParaRPr>
          </a:p>
        </p:txBody>
      </p:sp>
      <p:sp>
        <p:nvSpPr>
          <p:cNvPr id="6" name="TextBox 5"/>
          <p:cNvSpPr txBox="1"/>
          <p:nvPr/>
        </p:nvSpPr>
        <p:spPr>
          <a:xfrm>
            <a:off x="683568" y="4365104"/>
            <a:ext cx="4232249" cy="646331"/>
          </a:xfrm>
          <a:prstGeom prst="rect">
            <a:avLst/>
          </a:prstGeom>
          <a:noFill/>
        </p:spPr>
        <p:txBody>
          <a:bodyPr wrap="none" rtlCol="0">
            <a:spAutoFit/>
          </a:bodyPr>
          <a:lstStyle/>
          <a:p>
            <a:r>
              <a:rPr lang="en-US" dirty="0" smtClean="0">
                <a:solidFill>
                  <a:srgbClr val="00B050"/>
                </a:solidFill>
              </a:rPr>
              <a:t>Agreement = offer + acceptance</a:t>
            </a:r>
          </a:p>
          <a:p>
            <a:r>
              <a:rPr lang="en-US" dirty="0" smtClean="0">
                <a:solidFill>
                  <a:srgbClr val="00B050"/>
                </a:solidFill>
              </a:rPr>
              <a:t>Contract =  agreement + enforceability</a:t>
            </a:r>
            <a:endParaRPr lang="en-US" dirty="0">
              <a:solidFill>
                <a:srgbClr val="00B05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additive="base">
                                        <p:cTn id="7" dur="500" fill="hold"/>
                                        <p:tgtEl>
                                          <p:spTgt spid="5"/>
                                        </p:tgtEl>
                                        <p:attrNameLst>
                                          <p:attrName>ppt_x</p:attrName>
                                        </p:attrNameLst>
                                      </p:cBhvr>
                                      <p:tavLst>
                                        <p:tav tm="0">
                                          <p:val>
                                            <p:strVal val="#ppt_x"/>
                                          </p:val>
                                        </p:tav>
                                        <p:tav tm="100000">
                                          <p:val>
                                            <p:strVal val="#ppt_x"/>
                                          </p:val>
                                        </p:tav>
                                      </p:tavLst>
                                    </p:anim>
                                    <p:anim calcmode="lin" valueType="num">
                                      <p:cBhvr additive="base">
                                        <p:cTn id="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6"/>
                                        </p:tgtEl>
                                        <p:attrNameLst>
                                          <p:attrName>style.visibility</p:attrName>
                                        </p:attrNameLst>
                                      </p:cBhvr>
                                      <p:to>
                                        <p:strVal val="visible"/>
                                      </p:to>
                                    </p:set>
                                    <p:anim calcmode="lin" valueType="num">
                                      <p:cBhvr additive="base">
                                        <p:cTn id="13" dur="500" fill="hold"/>
                                        <p:tgtEl>
                                          <p:spTgt spid="6"/>
                                        </p:tgtEl>
                                        <p:attrNameLst>
                                          <p:attrName>ppt_x</p:attrName>
                                        </p:attrNameLst>
                                      </p:cBhvr>
                                      <p:tavLst>
                                        <p:tav tm="0">
                                          <p:val>
                                            <p:strVal val="#ppt_x"/>
                                          </p:val>
                                        </p:tav>
                                        <p:tav tm="100000">
                                          <p:val>
                                            <p:strVal val="#ppt_x"/>
                                          </p:val>
                                        </p:tav>
                                      </p:tavLst>
                                    </p:anim>
                                    <p:anim calcmode="lin" valueType="num">
                                      <p:cBhvr additive="base">
                                        <p:cTn id="14" dur="500" fill="hold"/>
                                        <p:tgtEl>
                                          <p:spTgt spid="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2CC409B-BAD9-4ECE-91D9-6538463472FC}" type="datetime1">
              <a:rPr lang="en-IN" smtClean="0"/>
              <a:pPr/>
              <a:t>21-04-2013</a:t>
            </a:fld>
            <a:endParaRPr lang="en-US"/>
          </a:p>
        </p:txBody>
      </p:sp>
      <p:sp>
        <p:nvSpPr>
          <p:cNvPr id="3" name="Slide Number Placeholder 2"/>
          <p:cNvSpPr>
            <a:spLocks noGrp="1"/>
          </p:cNvSpPr>
          <p:nvPr>
            <p:ph type="sldNum" sz="quarter" idx="12"/>
          </p:nvPr>
        </p:nvSpPr>
        <p:spPr/>
        <p:txBody>
          <a:bodyPr/>
          <a:lstStyle/>
          <a:p>
            <a:fld id="{C75B88FA-3392-4D65-A457-DB2A9953195B}" type="slidenum">
              <a:rPr lang="en-US" smtClean="0"/>
              <a:pPr/>
              <a:t>9</a:t>
            </a:fld>
            <a:endParaRPr lang="en-US"/>
          </a:p>
        </p:txBody>
      </p:sp>
      <p:sp>
        <p:nvSpPr>
          <p:cNvPr id="4" name="Title 3"/>
          <p:cNvSpPr>
            <a:spLocks noGrp="1"/>
          </p:cNvSpPr>
          <p:nvPr>
            <p:ph type="title"/>
          </p:nvPr>
        </p:nvSpPr>
        <p:spPr/>
        <p:txBody>
          <a:bodyPr>
            <a:normAutofit fontScale="90000"/>
          </a:bodyPr>
          <a:lstStyle/>
          <a:p>
            <a:r>
              <a:rPr lang="en-US" dirty="0" smtClean="0"/>
              <a:t>What are the different types of rights ?</a:t>
            </a:r>
            <a:br>
              <a:rPr lang="en-US" dirty="0" smtClean="0"/>
            </a:br>
            <a:r>
              <a:rPr lang="en-US" dirty="0" smtClean="0"/>
              <a:t>What are they?</a:t>
            </a:r>
            <a:endParaRPr lang="en-US" dirty="0"/>
          </a:p>
        </p:txBody>
      </p:sp>
      <p:sp>
        <p:nvSpPr>
          <p:cNvPr id="5" name="Text Placeholder 4"/>
          <p:cNvSpPr>
            <a:spLocks noGrp="1"/>
          </p:cNvSpPr>
          <p:nvPr>
            <p:ph type="body" sz="quarter" idx="14"/>
          </p:nvPr>
        </p:nvSpPr>
        <p:spPr/>
        <p:txBody>
          <a:bodyPr>
            <a:normAutofit fontScale="85000" lnSpcReduction="20000"/>
          </a:bodyPr>
          <a:lstStyle/>
          <a:p>
            <a:r>
              <a:rPr lang="en-US" dirty="0" smtClean="0"/>
              <a:t>1)Right in </a:t>
            </a:r>
            <a:r>
              <a:rPr lang="en-US" dirty="0" err="1" smtClean="0"/>
              <a:t>rem</a:t>
            </a:r>
            <a:r>
              <a:rPr lang="en-US" dirty="0" smtClean="0"/>
              <a:t>	2)right in </a:t>
            </a:r>
            <a:r>
              <a:rPr lang="en-US" dirty="0" err="1" smtClean="0"/>
              <a:t>personam</a:t>
            </a:r>
            <a:endParaRPr lang="en-US" dirty="0"/>
          </a:p>
        </p:txBody>
      </p:sp>
      <p:sp>
        <p:nvSpPr>
          <p:cNvPr id="6" name="Text Placeholder 5"/>
          <p:cNvSpPr>
            <a:spLocks noGrp="1"/>
          </p:cNvSpPr>
          <p:nvPr>
            <p:ph type="body" sz="quarter" idx="15"/>
          </p:nvPr>
        </p:nvSpPr>
        <p:spPr/>
        <p:txBody>
          <a:bodyPr>
            <a:normAutofit fontScale="92500"/>
          </a:bodyPr>
          <a:lstStyle/>
          <a:p>
            <a:r>
              <a:rPr lang="en-US" dirty="0" smtClean="0"/>
              <a:t>Right in </a:t>
            </a:r>
            <a:r>
              <a:rPr lang="en-US" dirty="0" err="1" smtClean="0"/>
              <a:t>rem</a:t>
            </a:r>
            <a:r>
              <a:rPr lang="en-US" dirty="0" smtClean="0"/>
              <a:t> means right against the whole world-  no body can disturb , every man's house is his castle</a:t>
            </a:r>
          </a:p>
          <a:p>
            <a:r>
              <a:rPr lang="en-US" dirty="0" smtClean="0"/>
              <a:t>Right in </a:t>
            </a:r>
            <a:r>
              <a:rPr lang="en-US" dirty="0" err="1" smtClean="0"/>
              <a:t>personam</a:t>
            </a:r>
            <a:r>
              <a:rPr lang="en-US" dirty="0" smtClean="0"/>
              <a:t> is right against particular persons only</a:t>
            </a:r>
          </a:p>
          <a:p>
            <a:r>
              <a:rPr lang="en-US" dirty="0" smtClean="0">
                <a:solidFill>
                  <a:srgbClr val="FFC000"/>
                </a:solidFill>
              </a:rPr>
              <a:t>Contracts create only rights against persons.</a:t>
            </a:r>
            <a:endParaRPr lang="en-US" dirty="0">
              <a:solidFill>
                <a:srgbClr val="FFC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additive="base">
                                        <p:cTn id="7"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6">
                                            <p:txEl>
                                              <p:pRg st="0" end="0"/>
                                            </p:txEl>
                                          </p:spTgt>
                                        </p:tgtEl>
                                        <p:attrNameLst>
                                          <p:attrName>style.visibility</p:attrName>
                                        </p:attrNameLst>
                                      </p:cBhvr>
                                      <p:to>
                                        <p:strVal val="visible"/>
                                      </p:to>
                                    </p:set>
                                    <p:anim calcmode="lin" valueType="num">
                                      <p:cBhvr additive="base">
                                        <p:cTn id="13"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6">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6">
                                            <p:txEl>
                                              <p:pRg st="1" end="1"/>
                                            </p:txEl>
                                          </p:spTgt>
                                        </p:tgtEl>
                                        <p:attrNameLst>
                                          <p:attrName>style.visibility</p:attrName>
                                        </p:attrNameLst>
                                      </p:cBhvr>
                                      <p:to>
                                        <p:strVal val="visible"/>
                                      </p:to>
                                    </p:set>
                                    <p:anim calcmode="lin" valueType="num">
                                      <p:cBhvr additive="base">
                                        <p:cTn id="19" dur="500" fill="hold"/>
                                        <p:tgtEl>
                                          <p:spTgt spid="6">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6">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6">
                                            <p:txEl>
                                              <p:pRg st="2" end="2"/>
                                            </p:txEl>
                                          </p:spTgt>
                                        </p:tgtEl>
                                        <p:attrNameLst>
                                          <p:attrName>style.visibility</p:attrName>
                                        </p:attrNameLst>
                                      </p:cBhvr>
                                      <p:to>
                                        <p:strVal val="visible"/>
                                      </p:to>
                                    </p:set>
                                    <p:anim calcmode="lin" valueType="num">
                                      <p:cBhvr additive="base">
                                        <p:cTn id="25" dur="500" fill="hold"/>
                                        <p:tgtEl>
                                          <p:spTgt spid="6">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6">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P spid="6" grpId="0" build="p"/>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QuizShow">
  <a:themeElements>
    <a:clrScheme name="Opulent">
      <a:dk1>
        <a:sysClr val="windowText" lastClr="000000"/>
      </a:dk1>
      <a:lt1>
        <a:sysClr val="window" lastClr="FFFFFF"/>
      </a:lt1>
      <a:dk2>
        <a:srgbClr val="B13F9A"/>
      </a:dk2>
      <a:lt2>
        <a:srgbClr val="F4E7ED"/>
      </a:lt2>
      <a:accent1>
        <a:srgbClr val="B83D68"/>
      </a:accent1>
      <a:accent2>
        <a:srgbClr val="AC66BB"/>
      </a:accent2>
      <a:accent3>
        <a:srgbClr val="DE6C36"/>
      </a:accent3>
      <a:accent4>
        <a:srgbClr val="F9B639"/>
      </a:accent4>
      <a:accent5>
        <a:srgbClr val="CF6DA4"/>
      </a:accent5>
      <a:accent6>
        <a:srgbClr val="FA8D3D"/>
      </a:accent6>
      <a:hlink>
        <a:srgbClr val="FFDE66"/>
      </a:hlink>
      <a:folHlink>
        <a:srgbClr val="D490C5"/>
      </a:folHlink>
    </a:clrScheme>
    <a:fontScheme name="Opulent">
      <a:majorFont>
        <a:latin typeface="Trebuchet MS"/>
        <a:ea typeface=""/>
        <a:cs typeface=""/>
        <a:font script="Jpan" typeface="HG丸ｺﾞｼｯｸM-PRO"/>
        <a:font script="Hang" typeface="HY그래픽M"/>
        <a:font script="Hans" typeface="黑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rebuchet MS"/>
        <a:ea typeface=""/>
        <a:cs typeface=""/>
        <a:font script="Jpan" typeface="HG丸ｺﾞｼｯｸM-PRO"/>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pulent">
      <a:fillStyleLst>
        <a:solidFill>
          <a:schemeClr val="phClr"/>
        </a:solidFill>
        <a:gradFill rotWithShape="1">
          <a:gsLst>
            <a:gs pos="0">
              <a:schemeClr val="phClr">
                <a:tint val="15000"/>
                <a:satMod val="250000"/>
              </a:schemeClr>
            </a:gs>
            <a:gs pos="49000">
              <a:schemeClr val="phClr">
                <a:tint val="50000"/>
                <a:satMod val="200000"/>
              </a:schemeClr>
            </a:gs>
            <a:gs pos="49100">
              <a:schemeClr val="phClr">
                <a:tint val="64000"/>
                <a:satMod val="160000"/>
              </a:schemeClr>
            </a:gs>
            <a:gs pos="92000">
              <a:schemeClr val="phClr">
                <a:tint val="50000"/>
                <a:satMod val="200000"/>
              </a:schemeClr>
            </a:gs>
            <a:gs pos="100000">
              <a:schemeClr val="phClr">
                <a:tint val="43000"/>
                <a:satMod val="190000"/>
              </a:schemeClr>
            </a:gs>
          </a:gsLst>
          <a:lin ang="5400000" scaled="1"/>
        </a:gradFill>
        <a:gradFill rotWithShape="1">
          <a:gsLst>
            <a:gs pos="0">
              <a:schemeClr val="phClr">
                <a:tint val="74000"/>
              </a:schemeClr>
            </a:gs>
            <a:gs pos="49000">
              <a:schemeClr val="phClr">
                <a:tint val="96000"/>
                <a:shade val="84000"/>
                <a:satMod val="110000"/>
              </a:schemeClr>
            </a:gs>
            <a:gs pos="49100">
              <a:schemeClr val="phClr">
                <a:shade val="55000"/>
                <a:satMod val="150000"/>
              </a:schemeClr>
            </a:gs>
            <a:gs pos="92000">
              <a:schemeClr val="phClr">
                <a:tint val="98000"/>
                <a:shade val="90000"/>
                <a:satMod val="128000"/>
              </a:schemeClr>
            </a:gs>
            <a:gs pos="100000">
              <a:schemeClr val="phClr">
                <a:tint val="90000"/>
                <a:shade val="97000"/>
                <a:satMod val="128000"/>
              </a:schemeClr>
            </a:gs>
          </a:gsLst>
          <a:lin ang="5400000" scaled="1"/>
        </a:gradFill>
      </a:fillStyleLst>
      <a:lnStyleLst>
        <a:ln w="11430" cap="flat" cmpd="sng" algn="ctr">
          <a:solidFill>
            <a:schemeClr val="phClr"/>
          </a:solidFill>
          <a:prstDash val="solid"/>
        </a:ln>
        <a:ln w="40000" cap="flat" cmpd="sng" algn="ctr">
          <a:solidFill>
            <a:schemeClr val="phClr"/>
          </a:solidFill>
          <a:prstDash val="solid"/>
        </a:ln>
        <a:ln w="31800" cap="flat" cmpd="sng" algn="ctr">
          <a:solidFill>
            <a:schemeClr val="phClr"/>
          </a:solidFill>
          <a:prstDash val="solid"/>
        </a:ln>
      </a:lnStyleLst>
      <a:effectStyleLst>
        <a:effectStyle>
          <a:effectLst>
            <a:outerShdw blurRad="50800" dist="25000" dir="5400000" rotWithShape="0">
              <a:schemeClr val="phClr">
                <a:shade val="30000"/>
                <a:satMod val="150000"/>
                <a:alpha val="38000"/>
              </a:schemeClr>
            </a:outerShdw>
          </a:effectLst>
        </a:effectStyle>
        <a:effectStyle>
          <a:effectLst>
            <a:outerShdw blurRad="39000" dist="25400" dir="5400000" rotWithShape="0">
              <a:schemeClr val="phClr">
                <a:shade val="33000"/>
                <a:alpha val="83000"/>
              </a:schemeClr>
            </a:outerShdw>
          </a:effectLst>
        </a:effectStyle>
        <a:effectStyle>
          <a:effectLst>
            <a:outerShdw blurRad="39000" dist="25400" dir="5400000" rotWithShape="0">
              <a:schemeClr val="phClr">
                <a:shade val="33000"/>
                <a:alpha val="83000"/>
              </a:schemeClr>
            </a:outerShdw>
          </a:effectLst>
          <a:scene3d>
            <a:camera prst="orthographicFront" fov="0">
              <a:rot lat="0" lon="0" rev="0"/>
            </a:camera>
            <a:lightRig rig="contrasting" dir="t">
              <a:rot lat="0" lon="0" rev="1500000"/>
            </a:lightRig>
          </a:scene3d>
          <a:sp3d extrusionH="127000" prstMaterial="powder">
            <a:bevelT w="50800" h="63500"/>
          </a:sp3d>
        </a:effectStyle>
      </a:effectStyleLst>
      <a:bgFillStyleLst>
        <a:solidFill>
          <a:schemeClr val="phClr"/>
        </a:solidFill>
        <a:gradFill rotWithShape="1">
          <a:gsLst>
            <a:gs pos="0">
              <a:schemeClr val="phClr">
                <a:tint val="85000"/>
              </a:schemeClr>
            </a:gs>
            <a:gs pos="100000">
              <a:schemeClr val="phClr">
                <a:shade val="80000"/>
                <a:satMod val="150000"/>
              </a:schemeClr>
            </a:gs>
          </a:gsLst>
          <a:path path="circle">
            <a:fillToRect l="50000" t="50000" r="100000" b="100000"/>
          </a:path>
        </a:gradFill>
        <a:blipFill>
          <a:blip xmlns:r="http://schemas.openxmlformats.org/officeDocument/2006/relationships" r:embed="rId1">
            <a:duotone>
              <a:schemeClr val="phClr">
                <a:shade val="80000"/>
              </a:schemeClr>
              <a:schemeClr val="phClr">
                <a:tint val="70000"/>
              </a:schemeClr>
            </a:duotone>
          </a:blip>
          <a:tile tx="0" ty="0" sx="100000" sy="100000" flip="none" algn="t"/>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Grek" typeface=""/>
        <a:font script="Cyrl" typeface=""/>
        <a:font script="Jpan" typeface="ＭＳ Ｐゴシック"/>
        <a:font script="Hang" typeface="맑은 고딕"/>
        <a:font script="Hans" typeface="宋体"/>
        <a:font script="Hant" typeface="微軟正黑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Grek" typeface=""/>
        <a:font script="Cyrl"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hade val="98000"/>
                <a:satMod val="300000"/>
              </a:schemeClr>
            </a:gs>
            <a:gs pos="25000">
              <a:schemeClr val="phClr">
                <a:tint val="37000"/>
                <a:shade val="98000"/>
                <a:satMod val="300000"/>
              </a:schemeClr>
            </a:gs>
            <a:gs pos="100000">
              <a:schemeClr val="phClr">
                <a:tint val="5000"/>
                <a:satMod val="350000"/>
              </a:schemeClr>
            </a:gs>
          </a:gsLst>
          <a:lin ang="16200000" scaled="1"/>
        </a:gradFill>
        <a:gradFill rotWithShape="1">
          <a:gsLst>
            <a:gs pos="0">
              <a:schemeClr val="phClr">
                <a:shade val="75000"/>
                <a:satMod val="160000"/>
              </a:schemeClr>
            </a:gs>
            <a:gs pos="62000">
              <a:schemeClr val="phClr">
                <a:satMod val="125000"/>
              </a:schemeClr>
            </a:gs>
            <a:gs pos="100000">
              <a:schemeClr val="phClr">
                <a:tint val="80000"/>
                <a:satMod val="140000"/>
              </a:schemeClr>
            </a:gs>
          </a:gsLst>
          <a:lin ang="16200000" scaled="0"/>
        </a:gradFill>
      </a:fillStyleLst>
      <a:lnStyleLst>
        <a:ln w="6350" cap="rnd" cmpd="sng" algn="ctr">
          <a:solidFill>
            <a:schemeClr val="phClr"/>
          </a:solidFill>
          <a:prstDash val="solid"/>
        </a:ln>
        <a:ln w="25400" cap="rnd" cmpd="sng" algn="ctr">
          <a:solidFill>
            <a:schemeClr val="phClr"/>
          </a:solidFill>
          <a:prstDash val="solid"/>
        </a:ln>
        <a:ln w="34925" cap="rnd" cmpd="sng" algn="ctr">
          <a:solidFill>
            <a:schemeClr val="phClr"/>
          </a:solidFill>
          <a:prstDash val="solid"/>
        </a:ln>
      </a:lnStyleLst>
      <a:effectStyleLst>
        <a:effectStyle>
          <a:effectLst>
            <a:outerShdw blurRad="63500" dist="25400" dir="5400000">
              <a:srgbClr val="000000">
                <a:alpha val="43137"/>
              </a:srgbClr>
            </a:outerShdw>
          </a:effectLst>
        </a:effectStyle>
        <a:effectStyle>
          <a:effectLst>
            <a:outerShdw blurRad="50800" dist="38100" dir="5400000">
              <a:srgbClr val="000000">
                <a:alpha val="45882"/>
              </a:srgbClr>
            </a:outerShdw>
          </a:effectLst>
          <a:scene3d>
            <a:camera prst="orthographicFront" fov="0">
              <a:rot lat="0" lon="0" rev="0"/>
            </a:camera>
            <a:lightRig rig="contrasting" dir="t">
              <a:rot lat="0" lon="0" rev="16500000"/>
            </a:lightRig>
          </a:scene3d>
          <a:sp3d contourW="12700" prstMaterial="powder">
            <a:bevelT h="50800"/>
            <a:contourClr>
              <a:schemeClr val="phClr"/>
            </a:contourClr>
          </a:sp3d>
        </a:effectStyle>
        <a:effectStyle>
          <a:effectLst>
            <a:reflection blurRad="12700" stA="25000" endPos="55000" dist="5000" dir="5400000" sy="-100000"/>
          </a:effectLst>
          <a:scene3d>
            <a:camera prst="orthographicFront" fov="0">
              <a:rot lat="0" lon="0" rev="0"/>
            </a:camera>
            <a:lightRig rig="threePt" dir="t">
              <a:rot lat="0" lon="0" rev="0"/>
            </a:lightRig>
          </a:scene3d>
          <a:sp3d>
            <a:bevelT w="139700" h="38100"/>
            <a:contourClr>
              <a:schemeClr val="phClr"/>
            </a:contourClr>
          </a:sp3d>
        </a:effectStyle>
      </a:effectStyleLst>
      <a:bgFillStyleLst>
        <a:solidFill>
          <a:schemeClr val="phClr"/>
        </a:solidFill>
        <a:gradFill rotWithShape="1">
          <a:gsLst>
            <a:gs pos="0">
              <a:schemeClr val="phClr">
                <a:shade val="75000"/>
                <a:satMod val="250000"/>
              </a:schemeClr>
            </a:gs>
            <a:gs pos="20000">
              <a:schemeClr val="phClr">
                <a:shade val="85000"/>
                <a:satMod val="175000"/>
              </a:schemeClr>
            </a:gs>
            <a:gs pos="100000">
              <a:schemeClr val="phClr">
                <a:tint val="70000"/>
                <a:satMod val="175000"/>
              </a:schemeClr>
            </a:gs>
          </a:gsLst>
          <a:lin ang="16200000" scaled="1"/>
        </a:gradFill>
        <a:gradFill rotWithShape="1">
          <a:gsLst>
            <a:gs pos="0">
              <a:schemeClr val="phClr">
                <a:shade val="50000"/>
                <a:satMod val="145000"/>
              </a:schemeClr>
            </a:gs>
            <a:gs pos="30000">
              <a:schemeClr val="phClr">
                <a:shade val="65000"/>
                <a:satMod val="155000"/>
              </a:schemeClr>
            </a:gs>
            <a:gs pos="100000">
              <a:schemeClr val="phClr">
                <a:tint val="60000"/>
                <a:satMod val="170000"/>
              </a:schemeClr>
            </a:gs>
          </a:gsLst>
          <a:lin ang="16200000" scaled="1"/>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Grek" typeface=""/>
        <a:font script="Cyrl" typeface=""/>
        <a:font script="Jpan" typeface="ＭＳ Ｐゴシック"/>
        <a:font script="Hang" typeface="맑은 고딕"/>
        <a:font script="Hans" typeface="宋体"/>
        <a:font script="Hant" typeface="微軟正黑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Grek" typeface=""/>
        <a:font script="Cyrl"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hade val="98000"/>
                <a:satMod val="300000"/>
              </a:schemeClr>
            </a:gs>
            <a:gs pos="25000">
              <a:schemeClr val="phClr">
                <a:tint val="37000"/>
                <a:shade val="98000"/>
                <a:satMod val="300000"/>
              </a:schemeClr>
            </a:gs>
            <a:gs pos="100000">
              <a:schemeClr val="phClr">
                <a:tint val="5000"/>
                <a:satMod val="350000"/>
              </a:schemeClr>
            </a:gs>
          </a:gsLst>
          <a:lin ang="16200000" scaled="1"/>
        </a:gradFill>
        <a:gradFill rotWithShape="1">
          <a:gsLst>
            <a:gs pos="0">
              <a:schemeClr val="phClr">
                <a:shade val="75000"/>
                <a:satMod val="160000"/>
              </a:schemeClr>
            </a:gs>
            <a:gs pos="62000">
              <a:schemeClr val="phClr">
                <a:satMod val="125000"/>
              </a:schemeClr>
            </a:gs>
            <a:gs pos="100000">
              <a:schemeClr val="phClr">
                <a:tint val="80000"/>
                <a:satMod val="140000"/>
              </a:schemeClr>
            </a:gs>
          </a:gsLst>
          <a:lin ang="16200000" scaled="0"/>
        </a:gradFill>
      </a:fillStyleLst>
      <a:lnStyleLst>
        <a:ln w="6350" cap="rnd" cmpd="sng" algn="ctr">
          <a:solidFill>
            <a:schemeClr val="phClr"/>
          </a:solidFill>
          <a:prstDash val="solid"/>
        </a:ln>
        <a:ln w="25400" cap="rnd" cmpd="sng" algn="ctr">
          <a:solidFill>
            <a:schemeClr val="phClr"/>
          </a:solidFill>
          <a:prstDash val="solid"/>
        </a:ln>
        <a:ln w="34925" cap="rnd" cmpd="sng" algn="ctr">
          <a:solidFill>
            <a:schemeClr val="phClr"/>
          </a:solidFill>
          <a:prstDash val="solid"/>
        </a:ln>
      </a:lnStyleLst>
      <a:effectStyleLst>
        <a:effectStyle>
          <a:effectLst>
            <a:outerShdw blurRad="63500" dist="25400" dir="5400000">
              <a:srgbClr val="000000">
                <a:alpha val="43137"/>
              </a:srgbClr>
            </a:outerShdw>
          </a:effectLst>
        </a:effectStyle>
        <a:effectStyle>
          <a:effectLst>
            <a:outerShdw blurRad="50800" dist="38100" dir="5400000">
              <a:srgbClr val="000000">
                <a:alpha val="45882"/>
              </a:srgbClr>
            </a:outerShdw>
          </a:effectLst>
          <a:scene3d>
            <a:camera prst="orthographicFront" fov="0">
              <a:rot lat="0" lon="0" rev="0"/>
            </a:camera>
            <a:lightRig rig="contrasting" dir="t">
              <a:rot lat="0" lon="0" rev="16500000"/>
            </a:lightRig>
          </a:scene3d>
          <a:sp3d contourW="12700" prstMaterial="powder">
            <a:bevelT h="50800"/>
            <a:contourClr>
              <a:schemeClr val="phClr"/>
            </a:contourClr>
          </a:sp3d>
        </a:effectStyle>
        <a:effectStyle>
          <a:effectLst>
            <a:reflection blurRad="12700" stA="25000" endPos="55000" dist="5000" dir="5400000" sy="-100000"/>
          </a:effectLst>
          <a:scene3d>
            <a:camera prst="orthographicFront" fov="0">
              <a:rot lat="0" lon="0" rev="0"/>
            </a:camera>
            <a:lightRig rig="threePt" dir="t">
              <a:rot lat="0" lon="0" rev="0"/>
            </a:lightRig>
          </a:scene3d>
          <a:sp3d>
            <a:bevelT w="139700" h="38100"/>
            <a:contourClr>
              <a:schemeClr val="phClr"/>
            </a:contourClr>
          </a:sp3d>
        </a:effectStyle>
      </a:effectStyleLst>
      <a:bgFillStyleLst>
        <a:solidFill>
          <a:schemeClr val="phClr"/>
        </a:solidFill>
        <a:gradFill rotWithShape="1">
          <a:gsLst>
            <a:gs pos="0">
              <a:schemeClr val="phClr">
                <a:shade val="75000"/>
                <a:satMod val="250000"/>
              </a:schemeClr>
            </a:gs>
            <a:gs pos="20000">
              <a:schemeClr val="phClr">
                <a:shade val="85000"/>
                <a:satMod val="175000"/>
              </a:schemeClr>
            </a:gs>
            <a:gs pos="100000">
              <a:schemeClr val="phClr">
                <a:tint val="70000"/>
                <a:satMod val="175000"/>
              </a:schemeClr>
            </a:gs>
          </a:gsLst>
          <a:lin ang="16200000" scaled="1"/>
        </a:gradFill>
        <a:gradFill rotWithShape="1">
          <a:gsLst>
            <a:gs pos="0">
              <a:schemeClr val="phClr">
                <a:shade val="50000"/>
                <a:satMod val="145000"/>
              </a:schemeClr>
            </a:gs>
            <a:gs pos="30000">
              <a:schemeClr val="phClr">
                <a:shade val="65000"/>
                <a:satMod val="155000"/>
              </a:schemeClr>
            </a:gs>
            <a:gs pos="100000">
              <a:schemeClr val="phClr">
                <a:tint val="60000"/>
                <a:satMod val="170000"/>
              </a:schemeClr>
            </a:gs>
          </a:gsLst>
          <a:lin ang="16200000" scaled="1"/>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QuizShow</Template>
  <TotalTime>0</TotalTime>
  <Words>2979</Words>
  <Application>Microsoft Office PowerPoint</Application>
  <PresentationFormat>On-screen Show (4:3)</PresentationFormat>
  <Paragraphs>422</Paragraphs>
  <Slides>72</Slides>
  <Notes>8</Notes>
  <HiddenSlides>0</HiddenSlides>
  <MMClips>0</MMClips>
  <ScaleCrop>false</ScaleCrop>
  <HeadingPairs>
    <vt:vector size="4" baseType="variant">
      <vt:variant>
        <vt:lpstr>Theme</vt:lpstr>
      </vt:variant>
      <vt:variant>
        <vt:i4>1</vt:i4>
      </vt:variant>
      <vt:variant>
        <vt:lpstr>Slide Titles</vt:lpstr>
      </vt:variant>
      <vt:variant>
        <vt:i4>72</vt:i4>
      </vt:variant>
    </vt:vector>
  </HeadingPairs>
  <TitlesOfParts>
    <vt:vector size="73" baseType="lpstr">
      <vt:lpstr>QuizShow</vt:lpstr>
      <vt:lpstr>Quiz Show commercial law By T.Venkataramanan. FICWA.FCS</vt:lpstr>
      <vt:lpstr>Contract act-1872</vt:lpstr>
      <vt:lpstr>Define a proposal</vt:lpstr>
      <vt:lpstr>Define a promise</vt:lpstr>
      <vt:lpstr>Define the  promisor &amp; promisee </vt:lpstr>
      <vt:lpstr>Define consideration</vt:lpstr>
      <vt:lpstr>DEFINE CONTRACT</vt:lpstr>
      <vt:lpstr>State the essential elements of a valid contract.</vt:lpstr>
      <vt:lpstr>What are the different types of rights ? What are they?</vt:lpstr>
      <vt:lpstr>Define consensus ad idem.</vt:lpstr>
      <vt:lpstr>What are the different methods of classification of contracts ?.</vt:lpstr>
      <vt:lpstr>Based on enforceability</vt:lpstr>
      <vt:lpstr>Based on method of formation</vt:lpstr>
      <vt:lpstr>Based on obligation</vt:lpstr>
      <vt:lpstr>Based on extent of performance</vt:lpstr>
      <vt:lpstr>Slide 16</vt:lpstr>
      <vt:lpstr>Sale of goods is like any other contract. therefore all the general provisions of the contract act is also applicable.what are they?  </vt:lpstr>
      <vt:lpstr>DEFINE A CONTRACT OF SALE.</vt:lpstr>
      <vt:lpstr>WHAT IS THE FIRST ESSENTIAL CONDITION ?</vt:lpstr>
      <vt:lpstr>STUDENTS OF A HOSTEL TAKE MEALS IN THE MESS RUN BY THEM ON COOP LINES .IS THIS A SALE? </vt:lpstr>
      <vt:lpstr>JOINT OWNER &amp; PART OWNER WHAT IS THE DISTINCTION ?</vt:lpstr>
      <vt:lpstr>A PERSON CANNOT BUY HIS OWN GOODS – DO U AGREE? IS THERE ANY EXCEPTIONS?</vt:lpstr>
      <vt:lpstr>“PROPERTY IN THE GOODS” IS GOODS DIFFERENT FROM PROPERTY ?</vt:lpstr>
      <vt:lpstr>WHAT IS GENERAL PROPERTY &amp; SPECIAL PROPERTY IN THE GOODS?</vt:lpstr>
      <vt:lpstr>ONE OF THE FOLLOWING IS NOT GOODS UNDER THE SALE OF GOODS ACT</vt:lpstr>
      <vt:lpstr>WHAT IS ACTIONABLE CLAIM? GIVE EXAMPLE.</vt:lpstr>
      <vt:lpstr>CAN MONEY BE CONSIDERED AS GOODS?</vt:lpstr>
      <vt:lpstr>What is consideration in a contract of sale? </vt:lpstr>
      <vt:lpstr>DOES SALE OF IMMOVABLE PROPERTY  COME UNDER SALE OF GOODS ACT?</vt:lpstr>
      <vt:lpstr>Goods sold partly for cash &amp; partly for money  will it come  under the purview?  </vt:lpstr>
      <vt:lpstr>Distinguish between “sale” &amp; agreement to sell.</vt:lpstr>
      <vt:lpstr>Explain the concept of “jus in rem” &amp; “jus in personam”</vt:lpstr>
      <vt:lpstr>State the 6 points of distinction between “sale” and “agreement to sell”</vt:lpstr>
      <vt:lpstr>risk</vt:lpstr>
      <vt:lpstr>breach</vt:lpstr>
      <vt:lpstr>Right of resale</vt:lpstr>
      <vt:lpstr>Insolvency of buyer before payment</vt:lpstr>
      <vt:lpstr>Insolvency of the seller after paymentbut before delivery of goods</vt:lpstr>
      <vt:lpstr>Sale  &amp; hire purchase </vt:lpstr>
      <vt:lpstr>Slide 40</vt:lpstr>
      <vt:lpstr>U be the judge</vt:lpstr>
      <vt:lpstr>A gives cloth to the tailor to make a suit,the stitching charges are agreed at Rs 1000/= on the appointed date for delivery of the suit A pays Rs 1000/=asks for the suit.though the suit is ready the tailor refuses deliver the suit till his previous due of Rs 500/ is paid  </vt:lpstr>
      <vt:lpstr>A murphy dealer sells a radio to x for Rs 1000/=on the terms that he will pay Rs 500/ immediately and the balance in 2 instalments.It was further agreed in case of complaint the customer should return the radio in a week but not later.the customer defaults in final instalment.can the dealer take back the radio?   </vt:lpstr>
      <vt:lpstr>A ,dealer in diamond gives a diamond to x on sale or return basis  for Rs 10,000/=.on the same day x gives it to y on sale or return basis.From him  they are lost.the dealer A claims payment from x. Is a correct?   </vt:lpstr>
      <vt:lpstr>Readers digest subscriber from delhi wrote to digest mumbai to send certain books by parcel.accordingly they send the books.It never reached the subscriber.can readers digest recover the cost from the subscriber?</vt:lpstr>
      <vt:lpstr>B sold parley to x by sample.delivery to be made at mumbai  terminal.x received the parley and sold to y at the same terminal after inspecting the sample.y rejected the parley as not being according to sample.then xrejected the goods and refused to pay.willx succeed ?</vt:lpstr>
      <vt:lpstr>At an auction sale A makes the highest bid of Rs 600/=for a typewriter but withdrew the offer before the fall of the hammer.but one of the conditions of the auction is that , “bidding once made shall not be withdrawn.”.A was sued fore the price.decide the case. </vt:lpstr>
      <vt:lpstr>Industrial law –OBJECTIVE TYPE</vt:lpstr>
      <vt:lpstr>COMMENT ON THE FOLLOWING</vt:lpstr>
      <vt:lpstr>A young worker disagrees to work on a dangerous M/C in a factory </vt:lpstr>
      <vt:lpstr>A dissatisfied worker willfully causes damage to a machine resulting in a repair Of Rs 20,000/=to the owner.workers gratuity recovered. </vt:lpstr>
      <vt:lpstr>PART –II.NEGOTIABLE INSTRUMENTS</vt:lpstr>
      <vt:lpstr>A BILL IS DRAWN PAYABLE AT 403, KRISHNA REGENCY,SECTOR -30,VASHI.NAVIMUMBAI.It did not mention the name. x resident of the  above flat accepted it. Is the bill valid?</vt:lpstr>
      <vt:lpstr>A  DRAWs  a bill on x a fictitious person and negotiates to Z.not finding x, Z treats it as a promisory note.. Is the action of Z  valid?</vt:lpstr>
      <vt:lpstr>In order to be called a holder in due course he must possess the following qualification  </vt:lpstr>
      <vt:lpstr>B buys goods for Rs 300/=on credit from A and gives a promissory note affixing one rupee revenue stamp, but does not mention the amount.A fills Rs 450/=on maturity A claims the amount.how much he can claim? .(The promissory note does not provide for interest)</vt:lpstr>
      <vt:lpstr>A payment before maturity of the instrument does not stop negotiability of the instrument. </vt:lpstr>
      <vt:lpstr>A bill is payable to “m or order”it is stolen from M and the thief X endorses it, forging m’s signature to Y who takes it as a holder in due course.can Y get the money?</vt:lpstr>
      <vt:lpstr>In the previous case, the bill case been noted and protested,and z accepts for the honour of the party liable on the bill.then state the position.</vt:lpstr>
      <vt:lpstr>X draws a bill of exchange on y .z his friend accepts it . Is it a valid acceptance?.</vt:lpstr>
      <vt:lpstr>  A drew a cheque for Rs 5000/=in favour of B on 1-1-2010 and gave it to him the same day.B presented  it for payment only on 5-6-2010.in the mean time the bank has failed in may 2010.discuss the legal position of B’s recourse against A&amp; the bank for recovering the amount.</vt:lpstr>
      <vt:lpstr>LW 139-11-2010. RAJ TRAVELS VS DESTINATION OF THE  WORLD(subcontinent) </vt:lpstr>
      <vt:lpstr>THE DECISION :</vt:lpstr>
      <vt:lpstr>ANY  QUESTIONS ?</vt:lpstr>
      <vt:lpstr>Slide 65</vt:lpstr>
      <vt:lpstr>How to Use the Quiz Show Template</vt:lpstr>
      <vt:lpstr>Sample Question and Answer</vt:lpstr>
      <vt:lpstr>The Sun is a star.</vt:lpstr>
      <vt:lpstr>What is the name of our galaxy?</vt:lpstr>
      <vt:lpstr>How many planets in the solar system have rings?</vt:lpstr>
      <vt:lpstr>What is inertia?</vt:lpstr>
      <vt:lpstr>Match the device to what it measures: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created xsi:type="dcterms:W3CDTF">2011-02-08T22:09:04Z</dcterms:created>
  <dcterms:modified xsi:type="dcterms:W3CDTF">2013-04-21T10:00:00Z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LCID">
    <vt:i4>1033</vt:i4>
  </property>
  <property fmtid="{D5CDD505-2E9C-101B-9397-08002B2CF9AE}" pid="3" name="_Version">
    <vt:lpwstr>12.0.4518</vt:lpwstr>
  </property>
</Properties>
</file>