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55" autoAdjust="0"/>
    <p:restoredTop sz="94654" autoAdjust="0"/>
  </p:normalViewPr>
  <p:slideViewPr>
    <p:cSldViewPr>
      <p:cViewPr varScale="1">
        <p:scale>
          <a:sx n="89" d="100"/>
          <a:sy n="89" d="100"/>
        </p:scale>
        <p:origin x="-114" y="-4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6EF3290F-4EF4-4776-B34C-23CCE789DB37}" type="datetimeFigureOut">
              <a:rPr lang="en-US" smtClean="0"/>
              <a:pPr/>
              <a:t>1/1/2003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99D779F-7FE4-4108-81C3-A31A0A7784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3290F-4EF4-4776-B34C-23CCE789DB37}" type="datetimeFigureOut">
              <a:rPr lang="en-US" smtClean="0"/>
              <a:pPr/>
              <a:t>1/1/2003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D779F-7FE4-4108-81C3-A31A0A7784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6EF3290F-4EF4-4776-B34C-23CCE789DB37}" type="datetimeFigureOut">
              <a:rPr lang="en-US" smtClean="0"/>
              <a:pPr/>
              <a:t>1/1/2003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599D779F-7FE4-4108-81C3-A31A0A7784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3290F-4EF4-4776-B34C-23CCE789DB37}" type="datetimeFigureOut">
              <a:rPr lang="en-US" smtClean="0"/>
              <a:pPr/>
              <a:t>1/1/2003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99D779F-7FE4-4108-81C3-A31A0A7784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3290F-4EF4-4776-B34C-23CCE789DB37}" type="datetimeFigureOut">
              <a:rPr lang="en-US" smtClean="0"/>
              <a:pPr/>
              <a:t>1/1/2003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599D779F-7FE4-4108-81C3-A31A0A7784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EF3290F-4EF4-4776-B34C-23CCE789DB37}" type="datetimeFigureOut">
              <a:rPr lang="en-US" smtClean="0"/>
              <a:pPr/>
              <a:t>1/1/2003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99D779F-7FE4-4108-81C3-A31A0A7784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EF3290F-4EF4-4776-B34C-23CCE789DB37}" type="datetimeFigureOut">
              <a:rPr lang="en-US" smtClean="0"/>
              <a:pPr/>
              <a:t>1/1/2003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99D779F-7FE4-4108-81C3-A31A0A7784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3290F-4EF4-4776-B34C-23CCE789DB37}" type="datetimeFigureOut">
              <a:rPr lang="en-US" smtClean="0"/>
              <a:pPr/>
              <a:t>1/1/2003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99D779F-7FE4-4108-81C3-A31A0A7784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3290F-4EF4-4776-B34C-23CCE789DB37}" type="datetimeFigureOut">
              <a:rPr lang="en-US" smtClean="0"/>
              <a:pPr/>
              <a:t>1/1/2003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99D779F-7FE4-4108-81C3-A31A0A7784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3290F-4EF4-4776-B34C-23CCE789DB37}" type="datetimeFigureOut">
              <a:rPr lang="en-US" smtClean="0"/>
              <a:pPr/>
              <a:t>1/1/2003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99D779F-7FE4-4108-81C3-A31A0A7784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6EF3290F-4EF4-4776-B34C-23CCE789DB37}" type="datetimeFigureOut">
              <a:rPr lang="en-US" smtClean="0"/>
              <a:pPr/>
              <a:t>1/1/2003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599D779F-7FE4-4108-81C3-A31A0A7784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EF3290F-4EF4-4776-B34C-23CCE789DB37}" type="datetimeFigureOut">
              <a:rPr lang="en-US" smtClean="0"/>
              <a:pPr/>
              <a:t>1/1/2003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99D779F-7FE4-4108-81C3-A31A0A77840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miley Face 35"/>
          <p:cNvSpPr/>
          <p:nvPr/>
        </p:nvSpPr>
        <p:spPr>
          <a:xfrm>
            <a:off x="3886200" y="1600200"/>
            <a:ext cx="762000" cy="7620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41" name="Block Arc 40"/>
          <p:cNvSpPr/>
          <p:nvPr/>
        </p:nvSpPr>
        <p:spPr>
          <a:xfrm>
            <a:off x="3733800" y="3581400"/>
            <a:ext cx="1295400" cy="2514600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44" name="Block Arc 43"/>
          <p:cNvSpPr/>
          <p:nvPr/>
        </p:nvSpPr>
        <p:spPr>
          <a:xfrm>
            <a:off x="2895600" y="2362200"/>
            <a:ext cx="2819400" cy="1143000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45" name="Donut 44"/>
          <p:cNvSpPr/>
          <p:nvPr/>
        </p:nvSpPr>
        <p:spPr>
          <a:xfrm>
            <a:off x="3429000" y="2362200"/>
            <a:ext cx="1828800" cy="1600200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47" name="Block Arc 46"/>
          <p:cNvSpPr/>
          <p:nvPr/>
        </p:nvSpPr>
        <p:spPr>
          <a:xfrm>
            <a:off x="3886200" y="1447800"/>
            <a:ext cx="762000" cy="533400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50" name="Flowchart: Connector 49"/>
          <p:cNvSpPr/>
          <p:nvPr/>
        </p:nvSpPr>
        <p:spPr>
          <a:xfrm>
            <a:off x="4191000" y="1295400"/>
            <a:ext cx="152400" cy="152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52" name="Chord 51"/>
          <p:cNvSpPr/>
          <p:nvPr/>
        </p:nvSpPr>
        <p:spPr>
          <a:xfrm flipH="1">
            <a:off x="4572000" y="1828800"/>
            <a:ext cx="182881" cy="304800"/>
          </a:xfrm>
          <a:prstGeom prst="chor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55" name="Chord 54"/>
          <p:cNvSpPr/>
          <p:nvPr/>
        </p:nvSpPr>
        <p:spPr>
          <a:xfrm flipV="1">
            <a:off x="3810000" y="1828800"/>
            <a:ext cx="152400" cy="304800"/>
          </a:xfrm>
          <a:prstGeom prst="chor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57" name="Chord 56"/>
          <p:cNvSpPr/>
          <p:nvPr/>
        </p:nvSpPr>
        <p:spPr>
          <a:xfrm flipV="1">
            <a:off x="4191000" y="1828800"/>
            <a:ext cx="152400" cy="304800"/>
          </a:xfrm>
          <a:prstGeom prst="chor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58" name="Heptagon 57"/>
          <p:cNvSpPr/>
          <p:nvPr/>
        </p:nvSpPr>
        <p:spPr>
          <a:xfrm>
            <a:off x="3810000" y="2667000"/>
            <a:ext cx="1143000" cy="914400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59" name="Chord 58"/>
          <p:cNvSpPr/>
          <p:nvPr/>
        </p:nvSpPr>
        <p:spPr>
          <a:xfrm rot="19420569">
            <a:off x="4393003" y="4623433"/>
            <a:ext cx="838200" cy="457200"/>
          </a:xfrm>
          <a:prstGeom prst="chor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61" name="Chord 60"/>
          <p:cNvSpPr/>
          <p:nvPr/>
        </p:nvSpPr>
        <p:spPr>
          <a:xfrm rot="20215718">
            <a:off x="3402403" y="4489352"/>
            <a:ext cx="838200" cy="457200"/>
          </a:xfrm>
          <a:prstGeom prst="chor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7030A0"/>
                </a:solidFill>
              </a:rPr>
              <a:t>Dancing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p</a:t>
            </a:r>
            <a:r>
              <a:rPr lang="en-US" b="1" dirty="0" err="1" smtClean="0">
                <a:solidFill>
                  <a:srgbClr val="002060"/>
                </a:solidFill>
              </a:rPr>
              <a:t>op</a:t>
            </a:r>
            <a:r>
              <a:rPr lang="en-US" b="1" dirty="0" err="1" smtClean="0">
                <a:solidFill>
                  <a:srgbClr val="00B0F0"/>
                </a:solidFill>
              </a:rPr>
              <a:t>u</a:t>
            </a: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15" name="Subtitle 1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0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4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6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0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1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2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3" presetID="8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4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5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6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7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8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9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0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1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2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3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4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5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6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7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8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9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0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1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2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6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7" presetID="8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8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9" presetID="8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0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1" presetID="8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2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3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5" presetID="8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6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7" presetID="8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8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9" presetID="8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0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1" presetID="8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2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3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4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5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6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7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8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8" presetClass="emph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2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3" presetID="8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4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5" presetID="8" presetClass="emph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6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7" presetID="8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8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9" presetID="8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0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1" presetID="8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2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3" presetID="8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4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5" presetID="8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6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7" presetID="8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8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9" presetID="8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0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1" presetID="8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2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3" presetID="8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4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3" presetClass="entr" presetSubtype="1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3" presetClass="entr" presetSubtype="1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3" presetClass="entr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3" presetClass="entr" presetSubtype="1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3" presetClass="entr" presetSubtype="1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3" presetClass="entr" presetSubtype="1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3" presetClass="entr" presetSubtype="1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3" presetClass="entr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3" presetClass="entr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3" presetClass="entr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6" presetClass="emph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6" dur="2000" fill="hold"/>
                                        <p:tgtEl>
                                          <p:spTgt spid="3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47" presetID="6" presetClass="emph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8" dur="2000" fill="hold"/>
                                        <p:tgtEl>
                                          <p:spTgt spid="4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49" presetID="6" presetClass="emph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0" dur="2000" fill="hold"/>
                                        <p:tgtEl>
                                          <p:spTgt spid="4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1" presetID="6" presetClass="emph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2" dur="2000" fill="hold"/>
                                        <p:tgtEl>
                                          <p:spTgt spid="4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3" presetID="6" presetClass="emph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4" dur="2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5" presetID="6" presetClass="emph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6" dur="2000" fill="hold"/>
                                        <p:tgtEl>
                                          <p:spTgt spid="5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7" presetID="6" presetClass="emph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8" dur="2000" fill="hold"/>
                                        <p:tgtEl>
                                          <p:spTgt spid="5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9" presetID="6" presetClass="emph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0" dur="2000" fill="hold"/>
                                        <p:tgtEl>
                                          <p:spTgt spid="5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61" presetID="6" presetClass="emph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2" dur="2000" fill="hold"/>
                                        <p:tgtEl>
                                          <p:spTgt spid="5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63" presetID="6" presetClass="emph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4" dur="2000" fill="hold"/>
                                        <p:tgtEl>
                                          <p:spTgt spid="5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65" presetID="6" presetClass="emph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6" dur="2000" fill="hold"/>
                                        <p:tgtEl>
                                          <p:spTgt spid="5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" presetClass="entr" presetSubtype="4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3" presetID="2" presetClass="entr" presetSubtype="4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7" presetID="2" presetClass="entr" presetSubtype="4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1" presetID="2" presetClass="entr" presetSubtype="4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5" presetID="2" presetClass="entr" presetSubtype="4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9" presetID="2" presetClass="entr" presetSubtype="4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3" presetID="2" presetClass="entr" presetSubtype="4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7" presetID="2" presetClass="entr" presetSubtype="4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1" presetID="2" presetClass="entr" presetSubtype="4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5" presetID="2" presetClass="entr" presetSubtype="4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9" presetID="2" presetClass="entr" presetSubtype="4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3" presetID="2" presetClass="entr" presetSubtype="4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5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6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6" presetClass="path" presetSubtype="0" accel="50000" decel="5000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-0.014 -0.00667  -0.029 -0.012  -0.044 -0.012  C -0.114 -0.012  -0.169 0.064  -0.169 0.156  C -0.169 0.24667  -0.114 0.32133  -0.044 0.32133  C -0.029 0.32133  -0.014 0.31733  0 0.31067  C -0.047 0.28667  -0.08 0.22667  -0.08 0.156  C -0.08 0.084  -0.047 0.024  0 0  Z" pathEditMode="relative" ptsTypes="">
                                      <p:cBhvr>
                                        <p:cTn id="220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21" presetID="6" presetClass="path" presetSubtype="0" accel="50000" decel="5000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-0.014 -0.00667  -0.029 -0.012  -0.044 -0.012  C -0.114 -0.012  -0.169 0.064  -0.169 0.156  C -0.169 0.24667  -0.114 0.32133  -0.044 0.32133  C -0.029 0.32133  -0.014 0.31733  0 0.31067  C -0.047 0.28667  -0.08 0.22667  -0.08 0.156  C -0.08 0.084  -0.047 0.024  0 0  Z" pathEditMode="relative" ptsTypes="">
                                      <p:cBhvr>
                                        <p:cTn id="222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23" presetID="6" presetClass="path" presetSubtype="0" accel="50000" decel="5000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-0.014 -0.00667  -0.029 -0.012  -0.044 -0.012  C -0.114 -0.012  -0.169 0.064  -0.169 0.156  C -0.169 0.24667  -0.114 0.32133  -0.044 0.32133  C -0.029 0.32133  -0.014 0.31733  0 0.31067  C -0.047 0.28667  -0.08 0.22667  -0.08 0.156  C -0.08 0.084  -0.047 0.024  0 0  Z" pathEditMode="relative" ptsTypes="">
                                      <p:cBhvr>
                                        <p:cTn id="224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25" presetID="6" presetClass="path" presetSubtype="0" accel="50000" decel="5000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-0.014 -0.00667  -0.029 -0.012  -0.044 -0.012  C -0.114 -0.012  -0.169 0.064  -0.169 0.156  C -0.169 0.24667  -0.114 0.32133  -0.044 0.32133  C -0.029 0.32133  -0.014 0.31733  0 0.31067  C -0.047 0.28667  -0.08 0.22667  -0.08 0.156  C -0.08 0.084  -0.047 0.024  0 0  Z" pathEditMode="relative" ptsTypes="">
                                      <p:cBhvr>
                                        <p:cTn id="226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27" presetID="6" presetClass="path" presetSubtype="0" accel="50000" decel="5000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-0.014 -0.00667  -0.029 -0.012  -0.044 -0.012  C -0.114 -0.012  -0.169 0.064  -0.169 0.156  C -0.169 0.24667  -0.114 0.32133  -0.044 0.32133  C -0.029 0.32133  -0.014 0.31733  0 0.31067  C -0.047 0.28667  -0.08 0.22667  -0.08 0.156  C -0.08 0.084  -0.047 0.024  0 0  Z" pathEditMode="relative" ptsTypes="">
                                      <p:cBhvr>
                                        <p:cTn id="228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29" presetID="6" presetClass="path" presetSubtype="0" accel="50000" decel="5000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-0.014 -0.00667  -0.029 -0.012  -0.044 -0.012  C -0.114 -0.012  -0.169 0.064  -0.169 0.156  C -0.169 0.24667  -0.114 0.32133  -0.044 0.32133  C -0.029 0.32133  -0.014 0.31733  0 0.31067  C -0.047 0.28667  -0.08 0.22667  -0.08 0.156  C -0.08 0.084  -0.047 0.024  0 0  Z" pathEditMode="relative" ptsTypes="">
                                      <p:cBhvr>
                                        <p:cTn id="230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1" presetID="6" presetClass="path" presetSubtype="0" accel="50000" decel="5000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-0.014 -0.00667  -0.029 -0.012  -0.044 -0.012  C -0.114 -0.012  -0.169 0.064  -0.169 0.156  C -0.169 0.24667  -0.114 0.32133  -0.044 0.32133  C -0.029 0.32133  -0.014 0.31733  0 0.31067  C -0.047 0.28667  -0.08 0.22667  -0.08 0.156  C -0.08 0.084  -0.047 0.024  0 0  Z" pathEditMode="relative" ptsTypes="">
                                      <p:cBhvr>
                                        <p:cTn id="232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3" presetID="6" presetClass="path" presetSubtype="0" accel="50000" decel="5000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-0.014 -0.00667  -0.029 -0.012  -0.044 -0.012  C -0.114 -0.012  -0.169 0.064  -0.169 0.156  C -0.169 0.24667  -0.114 0.32133  -0.044 0.32133  C -0.029 0.32133  -0.014 0.31733  0 0.31067  C -0.047 0.28667  -0.08 0.22667  -0.08 0.156  C -0.08 0.084  -0.047 0.024  0 0  Z" pathEditMode="relative" ptsTypes="">
                                      <p:cBhvr>
                                        <p:cTn id="234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5" presetID="6" presetClass="path" presetSubtype="0" accel="50000" decel="5000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-0.014 -0.00667  -0.029 -0.012  -0.044 -0.012  C -0.114 -0.012  -0.169 0.064  -0.169 0.156  C -0.169 0.24667  -0.114 0.32133  -0.044 0.32133  C -0.029 0.32133  -0.014 0.31733  0 0.31067  C -0.047 0.28667  -0.08 0.22667  -0.08 0.156  C -0.08 0.084  -0.047 0.024  0 0  Z" pathEditMode="relative" ptsTypes="">
                                      <p:cBhvr>
                                        <p:cTn id="236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7" presetID="6" presetClass="path" presetSubtype="0" accel="50000" decel="5000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-0.014 -0.00667  -0.029 -0.012  -0.044 -0.012  C -0.114 -0.012  -0.169 0.064  -0.169 0.156  C -0.169 0.24667  -0.114 0.32133  -0.044 0.32133  C -0.029 0.32133  -0.014 0.31733  0 0.31067  C -0.047 0.28667  -0.08 0.22667  -0.08 0.156  C -0.08 0.084  -0.047 0.024  0 0  Z" pathEditMode="relative" ptsTypes="">
                                      <p:cBhvr>
                                        <p:cTn id="238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9" presetID="6" presetClass="path" presetSubtype="0" accel="50000" decel="5000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-0.014 -0.00667  -0.029 -0.012  -0.044 -0.012  C -0.114 -0.012  -0.169 0.064  -0.169 0.156  C -0.169 0.24667  -0.114 0.32133  -0.044 0.32133  C -0.029 0.32133  -0.014 0.31733  0 0.31067  C -0.047 0.28667  -0.08 0.22667  -0.08 0.156  C -0.08 0.084  -0.047 0.024  0 0  Z" pathEditMode="relative" ptsTypes="">
                                      <p:cBhvr>
                                        <p:cTn id="240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1" presetID="6" presetClass="path" presetSubtype="0" accel="50000" decel="5000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-0.014 -0.00667  -0.029 -0.012  -0.044 -0.012  C -0.114 -0.012  -0.169 0.064  -0.169 0.156  C -0.169 0.24667  -0.114 0.32133  -0.044 0.32133  C -0.029 0.32133  -0.014 0.31733  0 0.31067  C -0.047 0.28667  -0.08 0.22667  -0.08 0.156  C -0.08 0.084  -0.047 0.024  0 0  Z" pathEditMode="relative" ptsTypes="">
                                      <p:cBhvr>
                                        <p:cTn id="242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1" presetClass="path" presetSubtype="0" accel="50000" decel="50000" fill="hold" grpId="8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036 0.08267  L 0.108 0.08267  L 0.072 0.16667  L 0.108 0.24933  L 0.036 0.24933  L 0 0.33333  L -0.036 0.24933  L -0.108 0.24933  L -0.072 0.16667  L -0.108 0.08267  L -0.036 0.08267  L 0 0  Z" pathEditMode="relative" ptsTypes="">
                                      <p:cBhvr>
                                        <p:cTn id="246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7" presetID="11" presetClass="path" presetSubtype="0" accel="50000" decel="5000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036 0.08267  L 0.108 0.08267  L 0.072 0.16667  L 0.108 0.24933  L 0.036 0.24933  L 0 0.33333  L -0.036 0.24933  L -0.108 0.24933  L -0.072 0.16667  L -0.108 0.08267  L -0.036 0.08267  L 0 0  Z" pathEditMode="relative" ptsTypes="">
                                      <p:cBhvr>
                                        <p:cTn id="248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9" presetID="11" presetClass="path" presetSubtype="0" accel="50000" decel="5000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036 0.08267  L 0.108 0.08267  L 0.072 0.16667  L 0.108 0.24933  L 0.036 0.24933  L 0 0.33333  L -0.036 0.24933  L -0.108 0.24933  L -0.072 0.16667  L -0.108 0.08267  L -0.036 0.08267  L 0 0  Z" pathEditMode="relative" ptsTypes="">
                                      <p:cBhvr>
                                        <p:cTn id="250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51" presetID="11" presetClass="path" presetSubtype="0" accel="50000" decel="5000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036 0.08267  L 0.108 0.08267  L 0.072 0.16667  L 0.108 0.24933  L 0.036 0.24933  L 0 0.33333  L -0.036 0.24933  L -0.108 0.24933  L -0.072 0.16667  L -0.108 0.08267  L -0.036 0.08267  L 0 0  Z" pathEditMode="relative" ptsTypes="">
                                      <p:cBhvr>
                                        <p:cTn id="252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53" presetID="11" presetClass="path" presetSubtype="0" accel="50000" decel="5000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036 0.08267  L 0.108 0.08267  L 0.072 0.16667  L 0.108 0.24933  L 0.036 0.24933  L 0 0.33333  L -0.036 0.24933  L -0.108 0.24933  L -0.072 0.16667  L -0.108 0.08267  L -0.036 0.08267  L 0 0  Z" pathEditMode="relative" ptsTypes="">
                                      <p:cBhvr>
                                        <p:cTn id="25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55" presetID="11" presetClass="path" presetSubtype="0" accel="50000" decel="5000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036 0.08267  L 0.108 0.08267  L 0.072 0.16667  L 0.108 0.24933  L 0.036 0.24933  L 0 0.33333  L -0.036 0.24933  L -0.108 0.24933  L -0.072 0.16667  L -0.108 0.08267  L -0.036 0.08267  L 0 0  Z" pathEditMode="relative" ptsTypes="">
                                      <p:cBhvr>
                                        <p:cTn id="256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57" presetID="11" presetClass="path" presetSubtype="0" accel="50000" decel="5000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1.58917E-6 L 0.03593 0.08258 L 0.10798 0.08258 L 0.07204 0.16655 L 0.10798 0.24913 L 0.03593 0.24913 L 3.88889E-6 0.3331 L -0.03594 0.24913 L -0.10799 0.24913 L -0.07205 0.16655 L -0.10799 0.08258 L -0.03594 0.08258 L 3.88889E-6 1.58917E-6 Z " pathEditMode="relative" rAng="0" ptsTypes="FFFFFFFFFFFFF">
                                      <p:cBhvr>
                                        <p:cTn id="258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7"/>
                                    </p:animMotion>
                                  </p:childTnLst>
                                </p:cTn>
                              </p:par>
                              <p:par>
                                <p:cTn id="259" presetID="11" presetClass="path" presetSubtype="0" accel="50000" decel="5000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036 0.08267  L 0.108 0.08267  L 0.072 0.16667  L 0.108 0.24933  L 0.036 0.24933  L 0 0.33333  L -0.036 0.24933  L -0.108 0.24933  L -0.072 0.16667  L -0.108 0.08267  L -0.036 0.08267  L 0 0  Z" pathEditMode="relative" ptsTypes="">
                                      <p:cBhvr>
                                        <p:cTn id="260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61" presetID="11" presetClass="path" presetSubtype="0" accel="50000" decel="5000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036 0.08267  L 0.108 0.08267  L 0.072 0.16667  L 0.108 0.24933  L 0.036 0.24933  L 0 0.33333  L -0.036 0.24933  L -0.108 0.24933  L -0.072 0.16667  L -0.108 0.08267  L -0.036 0.08267  L 0 0  Z" pathEditMode="relative" ptsTypes="">
                                      <p:cBhvr>
                                        <p:cTn id="262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63" presetID="11" presetClass="path" presetSubtype="0" accel="50000" decel="5000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036 0.08267  L 0.108 0.08267  L 0.072 0.16667  L 0.108 0.24933  L 0.036 0.24933  L 0 0.33333  L -0.036 0.24933  L -0.108 0.24933  L -0.072 0.16667  L -0.108 0.08267  L -0.036 0.08267  L 0 0  Z" pathEditMode="relative" ptsTypes="">
                                      <p:cBhvr>
                                        <p:cTn id="264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65" presetID="11" presetClass="path" presetSubtype="0" accel="50000" decel="5000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036 0.08267  L 0.108 0.08267  L 0.072 0.16667  L 0.108 0.24933  L 0.036 0.24933  L 0 0.33333  L -0.036 0.24933  L -0.108 0.24933  L -0.072 0.16667  L -0.108 0.08267  L -0.036 0.08267  L 0 0  Z" pathEditMode="relative" ptsTypes="">
                                      <p:cBhvr>
                                        <p:cTn id="266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67" presetID="11" presetClass="path" presetSubtype="0" accel="50000" decel="5000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036 0.08267  L 0.108 0.08267  L 0.072 0.16667  L 0.108 0.24933  L 0.036 0.24933  L 0 0.33333  L -0.036 0.24933  L -0.108 0.24933  L -0.072 0.16667  L -0.108 0.08267  L -0.036 0.08267  L 0 0  Z" pathEditMode="relative" ptsTypes="">
                                      <p:cBhvr>
                                        <p:cTn id="268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53" presetClass="exit" presetSubtype="0" fill="hold" grpId="9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2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3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6" presetID="53" presetClass="exit" presetSubtype="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7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8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presetID="53" presetClass="exit" presetSubtype="0" fill="hold" grpId="1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2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6" presetID="53" presetClass="exit" presetSubtype="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7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1" presetID="53" presetClass="exit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2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3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6" presetID="53" presetClass="exit" presetSubtype="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7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1" presetID="53" presetClass="exit" presetSubtype="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2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3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6" presetID="53" presetClass="exit" presetSubtype="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7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8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53" presetClass="exit" presetSubtype="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2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6" presetID="53" presetClass="exit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7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8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1" presetID="53" presetClass="exit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2" dur="5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3" dur="5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6" presetID="53" presetClass="exit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7"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8"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1" fill="hold">
                      <p:stCondLst>
                        <p:cond delay="indefinite"/>
                      </p:stCondLst>
                      <p:childTnLst>
                        <p:par>
                          <p:cTn id="332" fill="hold">
                            <p:stCondLst>
                              <p:cond delay="0"/>
                            </p:stCondLst>
                            <p:childTnLst>
                              <p:par>
                                <p:cTn id="333" presetID="53" presetClass="entr" presetSubtype="0" fill="hold" grpId="1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8" presetID="53" presetClass="entr" presetSubtype="0" fill="hold" grpId="1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3" presetID="53" presetClass="entr" presetSubtype="0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8" presetID="53" presetClass="entr" presetSubtype="0" fill="hold" grpId="1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3" presetID="53" presetClass="entr" presetSubtype="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8" presetID="53" presetClass="entr" presetSubtype="0" fill="hold" grpId="1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3" presetID="53" presetClass="entr" presetSubtype="0" fill="hold" grpId="1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8" presetID="53" presetClass="entr" presetSubtype="0" fill="hold" grpId="1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3" presetID="53" presetClass="entr" presetSubtype="0" fill="hold" grpId="1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5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8" presetID="53" presetClass="entr" presetSubtype="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1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3" presetID="53" presetClass="entr" presetSubtype="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8" presetID="53" presetClass="entr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3" fill="hold">
                      <p:stCondLst>
                        <p:cond delay="indefinite"/>
                      </p:stCondLst>
                      <p:childTnLst>
                        <p:par>
                          <p:cTn id="394" fill="hold">
                            <p:stCondLst>
                              <p:cond delay="0"/>
                            </p:stCondLst>
                            <p:childTnLst>
                              <p:par>
                                <p:cTn id="395" presetID="6" presetClass="path" presetSubtype="0" accel="50000" decel="50000" fill="hold" grpId="1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-0.014 -0.00667  -0.029 -0.012  -0.044 -0.012  C -0.114 -0.012  -0.169 0.064  -0.169 0.156  C -0.169 0.24667  -0.114 0.32133  -0.044 0.32133  C -0.029 0.32133  -0.014 0.31733  0 0.31067  C -0.047 0.28667  -0.08 0.22667  -0.08 0.156  C -0.08 0.084  -0.047 0.024  0 0  Z" pathEditMode="relative" ptsTypes="">
                                      <p:cBhvr>
                                        <p:cTn id="396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97" presetID="6" presetClass="path" presetSubtype="0" accel="50000" decel="50000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-0.014 -0.00667  -0.029 -0.012  -0.044 -0.012  C -0.114 -0.012  -0.169 0.064  -0.169 0.156  C -0.169 0.24667  -0.114 0.32133  -0.044 0.32133  C -0.029 0.32133  -0.014 0.31733  0 0.31067  C -0.047 0.28667  -0.08 0.22667  -0.08 0.156  C -0.08 0.084  -0.047 0.024  0 0  Z" pathEditMode="relative" ptsTypes="">
                                      <p:cBhvr>
                                        <p:cTn id="398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99" presetID="6" presetClass="path" presetSubtype="0" accel="50000" decel="50000" fill="hold" grpId="1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-0.014 -0.00667  -0.029 -0.012  -0.044 -0.012  C -0.114 -0.012  -0.169 0.064  -0.169 0.156  C -0.169 0.24667  -0.114 0.32133  -0.044 0.32133  C -0.029 0.32133  -0.014 0.31733  0 0.31067  C -0.047 0.28667  -0.08 0.22667  -0.08 0.156  C -0.08 0.084  -0.047 0.024  0 0  Z" pathEditMode="relative" ptsTypes="">
                                      <p:cBhvr>
                                        <p:cTn id="400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01" presetID="6" presetClass="path" presetSubtype="0" accel="50000" decel="50000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-0.014 -0.00667  -0.029 -0.012  -0.044 -0.012  C -0.114 -0.012  -0.169 0.064  -0.169 0.156  C -0.169 0.24667  -0.114 0.32133  -0.044 0.32133  C -0.029 0.32133  -0.014 0.31733  0 0.31067  C -0.047 0.28667  -0.08 0.22667  -0.08 0.156  C -0.08 0.084  -0.047 0.024  0 0  Z" pathEditMode="relative" ptsTypes="">
                                      <p:cBhvr>
                                        <p:cTn id="402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03" presetID="6" presetClass="path" presetSubtype="0" accel="50000" decel="50000" fill="hold" grpId="1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-0.014 -0.00667  -0.029 -0.012  -0.044 -0.012  C -0.114 -0.012  -0.169 0.064  -0.169 0.156  C -0.169 0.24667  -0.114 0.32133  -0.044 0.32133  C -0.029 0.32133  -0.014 0.31733  0 0.31067  C -0.047 0.28667  -0.08 0.22667  -0.08 0.156  C -0.08 0.084  -0.047 0.024  0 0  Z" pathEditMode="relative" ptsTypes="">
                                      <p:cBhvr>
                                        <p:cTn id="40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05" presetID="6" presetClass="path" presetSubtype="0" accel="50000" decel="50000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-0.014 -0.00667  -0.029 -0.012  -0.044 -0.012  C -0.114 -0.012  -0.169 0.064  -0.169 0.156  C -0.169 0.24667  -0.114 0.32133  -0.044 0.32133  C -0.029 0.32133  -0.014 0.31733  0 0.31067  C -0.047 0.28667  -0.08 0.22667  -0.08 0.156  C -0.08 0.084  -0.047 0.024  0 0  Z" pathEditMode="relative" ptsTypes="">
                                      <p:cBhvr>
                                        <p:cTn id="406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07" presetID="6" presetClass="path" presetSubtype="0" accel="50000" decel="50000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-0.014 -0.00667  -0.029 -0.012  -0.044 -0.012  C -0.114 -0.012  -0.169 0.064  -0.169 0.156  C -0.169 0.24667  -0.114 0.32133  -0.044 0.32133  C -0.029 0.32133  -0.014 0.31733  0 0.31067  C -0.047 0.28667  -0.08 0.22667  -0.08 0.156  C -0.08 0.084  -0.047 0.024  0 0  Z" pathEditMode="relative" ptsTypes="">
                                      <p:cBhvr>
                                        <p:cTn id="408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09" presetID="6" presetClass="path" presetSubtype="0" accel="50000" decel="50000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-0.014 -0.00667  -0.029 -0.012  -0.044 -0.012  C -0.114 -0.012  -0.169 0.064  -0.169 0.156  C -0.169 0.24667  -0.114 0.32133  -0.044 0.32133  C -0.029 0.32133  -0.014 0.31733  0 0.31067  C -0.047 0.28667  -0.08 0.22667  -0.08 0.156  C -0.08 0.084  -0.047 0.024  0 0  Z" pathEditMode="relative" ptsTypes="">
                                      <p:cBhvr>
                                        <p:cTn id="410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11" presetID="6" presetClass="path" presetSubtype="0" accel="50000" decel="50000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-0.014 -0.00667  -0.029 -0.012  -0.044 -0.012  C -0.114 -0.012  -0.169 0.064  -0.169 0.156  C -0.169 0.24667  -0.114 0.32133  -0.044 0.32133  C -0.029 0.32133  -0.014 0.31733  0 0.31067  C -0.047 0.28667  -0.08 0.22667  -0.08 0.156  C -0.08 0.084  -0.047 0.024  0 0  Z" pathEditMode="relative" ptsTypes="">
                                      <p:cBhvr>
                                        <p:cTn id="412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13" presetID="6" presetClass="path" presetSubtype="0" accel="50000" decel="50000" fill="hold" grpId="1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-0.014 -0.00667  -0.029 -0.012  -0.044 -0.012  C -0.114 -0.012  -0.169 0.064  -0.169 0.156  C -0.169 0.24667  -0.114 0.32133  -0.044 0.32133  C -0.029 0.32133  -0.014 0.31733  0 0.31067  C -0.047 0.28667  -0.08 0.22667  -0.08 0.156  C -0.08 0.084  -0.047 0.024  0 0  Z" pathEditMode="relative" ptsTypes="">
                                      <p:cBhvr>
                                        <p:cTn id="414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15" presetID="6" presetClass="path" presetSubtype="0" accel="50000" decel="50000" fill="hold" grpId="1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-0.014 -0.00667  -0.029 -0.012  -0.044 -0.012  C -0.114 -0.012  -0.169 0.064  -0.169 0.156  C -0.169 0.24667  -0.114 0.32133  -0.044 0.32133  C -0.029 0.32133  -0.014 0.31733  0 0.31067  C -0.047 0.28667  -0.08 0.22667  -0.08 0.156  C -0.08 0.084  -0.047 0.024  0 0  Z" pathEditMode="relative" ptsTypes="">
                                      <p:cBhvr>
                                        <p:cTn id="416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17" presetID="6" presetClass="path" presetSubtype="0" accel="50000" decel="5000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-0.014 -0.00667  -0.029 -0.012  -0.044 -0.012  C -0.114 -0.012  -0.169 0.064  -0.169 0.156  C -0.169 0.24667  -0.114 0.32133  -0.044 0.32133  C -0.029 0.32133  -0.014 0.31733  0 0.31067  C -0.047 0.28667  -0.08 0.22667  -0.08 0.156  C -0.08 0.084  -0.047 0.024  0 0  Z" pathEditMode="relative" ptsTypes="">
                                      <p:cBhvr>
                                        <p:cTn id="418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9" fill="hold">
                      <p:stCondLst>
                        <p:cond delay="indefinite"/>
                      </p:stCondLst>
                      <p:childTnLst>
                        <p:par>
                          <p:cTn id="420" fill="hold">
                            <p:stCondLst>
                              <p:cond delay="0"/>
                            </p:stCondLst>
                            <p:childTnLst>
                              <p:par>
                                <p:cTn id="421" presetID="8" presetClass="emph" presetSubtype="0" fill="hold" grpId="1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22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23" presetID="8" presetClass="emph" presetSubtype="0" fill="hold" grpId="12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24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25" presetID="8" presetClass="emph" presetSubtype="0" fill="hold" grpId="12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26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27" presetID="8" presetClass="emph" presetSubtype="0" fill="hold" grpId="12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28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29" presetID="8" presetClass="emph" presetSubtype="0" fill="hold" grpId="12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30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31" presetID="8" presetClass="emph" presetSubtype="0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32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33" presetID="8" presetClass="emph" presetSubtype="0" fill="hold" grpId="12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34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35" presetID="8" presetClass="emph" presetSubtype="0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36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37" presetID="8" presetClass="emph" presetSubtype="0" fill="hold" grpId="12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38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39" presetID="8" presetClass="emph" presetSubtype="0" fill="hold" grpId="1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40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41" presetID="8" presetClass="emph" presetSubtype="0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42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3" fill="hold">
                      <p:stCondLst>
                        <p:cond delay="indefinite"/>
                      </p:stCondLst>
                      <p:childTnLst>
                        <p:par>
                          <p:cTn id="444" fill="hold">
                            <p:stCondLst>
                              <p:cond delay="0"/>
                            </p:stCondLst>
                            <p:childTnLst>
                              <p:par>
                                <p:cTn id="445" presetID="53" presetClass="entr" presetSubtype="0" fill="hold" grpId="1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0" presetID="53" presetClass="entr" presetSubtype="0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5" presetID="53" presetClass="entr" presetSubtype="0" fill="hold" grpId="1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0" presetID="53" presetClass="entr" presetSubtype="0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5" presetID="53" presetClass="entr" presetSubtype="0" fill="hold" grpId="1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0" presetID="53" presetClass="entr" presetSubtype="0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5" presetID="53" presetClass="entr" presetSubtype="0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0" presetID="53" presetClass="entr" presetSubtype="0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5" presetID="53" presetClass="entr" presetSubtype="0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0" presetID="53" presetClass="entr" presetSubtype="0" fill="hold" grpId="1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5" presetID="53" presetClass="entr" presetSubtype="0" fill="hold" grpId="1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0" presetID="53" presetClass="entr" presetSubtype="0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5" fill="hold">
                      <p:stCondLst>
                        <p:cond delay="indefinite"/>
                      </p:stCondLst>
                      <p:childTnLst>
                        <p:par>
                          <p:cTn id="506" fill="hold">
                            <p:stCondLst>
                              <p:cond delay="0"/>
                            </p:stCondLst>
                            <p:childTnLst>
                              <p:par>
                                <p:cTn id="50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0" fill="hold">
                      <p:stCondLst>
                        <p:cond delay="indefinite"/>
                      </p:stCondLst>
                      <p:childTnLst>
                        <p:par>
                          <p:cTn id="511" fill="hold">
                            <p:stCondLst>
                              <p:cond delay="0"/>
                            </p:stCondLst>
                            <p:childTnLst>
                              <p:par>
                                <p:cTn id="512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6" grpId="1" animBg="1"/>
      <p:bldP spid="36" grpId="2" animBg="1"/>
      <p:bldP spid="36" grpId="3" animBg="1"/>
      <p:bldP spid="36" grpId="4" animBg="1"/>
      <p:bldP spid="36" grpId="5" animBg="1"/>
      <p:bldP spid="36" grpId="6" animBg="1"/>
      <p:bldP spid="36" grpId="7" animBg="1"/>
      <p:bldP spid="36" grpId="8" animBg="1"/>
      <p:bldP spid="36" grpId="9" animBg="1"/>
      <p:bldP spid="36" grpId="10" animBg="1"/>
      <p:bldP spid="36" grpId="11" animBg="1"/>
      <p:bldP spid="36" grpId="12" animBg="1"/>
      <p:bldP spid="41" grpId="0" animBg="1"/>
      <p:bldP spid="41" grpId="1" animBg="1"/>
      <p:bldP spid="41" grpId="2" animBg="1"/>
      <p:bldP spid="41" grpId="3" animBg="1"/>
      <p:bldP spid="41" grpId="4" animBg="1"/>
      <p:bldP spid="41" grpId="5" animBg="1"/>
      <p:bldP spid="41" grpId="6" animBg="1"/>
      <p:bldP spid="41" grpId="7" animBg="1"/>
      <p:bldP spid="41" grpId="8" animBg="1"/>
      <p:bldP spid="41" grpId="9" animBg="1"/>
      <p:bldP spid="41" grpId="10" animBg="1"/>
      <p:bldP spid="41" grpId="11" animBg="1"/>
      <p:bldP spid="41" grpId="12" animBg="1"/>
      <p:bldP spid="41" grpId="13" animBg="1"/>
      <p:bldP spid="44" grpId="0" animBg="1"/>
      <p:bldP spid="44" grpId="1" animBg="1"/>
      <p:bldP spid="44" grpId="2" animBg="1"/>
      <p:bldP spid="44" grpId="3" animBg="1"/>
      <p:bldP spid="44" grpId="4" animBg="1"/>
      <p:bldP spid="44" grpId="5" animBg="1"/>
      <p:bldP spid="44" grpId="6" animBg="1"/>
      <p:bldP spid="44" grpId="7" animBg="1"/>
      <p:bldP spid="44" grpId="8" animBg="1"/>
      <p:bldP spid="44" grpId="9" animBg="1"/>
      <p:bldP spid="44" grpId="10" animBg="1"/>
      <p:bldP spid="44" grpId="11" animBg="1"/>
      <p:bldP spid="44" grpId="12" animBg="1"/>
      <p:bldP spid="44" grpId="13" animBg="1"/>
      <p:bldP spid="44" grpId="14" animBg="1"/>
      <p:bldP spid="45" grpId="0" animBg="1"/>
      <p:bldP spid="45" grpId="1" animBg="1"/>
      <p:bldP spid="45" grpId="2" animBg="1"/>
      <p:bldP spid="45" grpId="3" animBg="1"/>
      <p:bldP spid="45" grpId="4" animBg="1"/>
      <p:bldP spid="45" grpId="5" animBg="1"/>
      <p:bldP spid="45" grpId="6" animBg="1"/>
      <p:bldP spid="45" grpId="7" animBg="1"/>
      <p:bldP spid="45" grpId="8" animBg="1"/>
      <p:bldP spid="45" grpId="9" animBg="1"/>
      <p:bldP spid="45" grpId="10" animBg="1"/>
      <p:bldP spid="45" grpId="11" animBg="1"/>
      <p:bldP spid="45" grpId="12" animBg="1"/>
      <p:bldP spid="45" grpId="13" animBg="1"/>
      <p:bldP spid="47" grpId="0" animBg="1"/>
      <p:bldP spid="47" grpId="1" animBg="1"/>
      <p:bldP spid="47" grpId="2" animBg="1"/>
      <p:bldP spid="47" grpId="3" animBg="1"/>
      <p:bldP spid="47" grpId="4" animBg="1"/>
      <p:bldP spid="47" grpId="5" animBg="1"/>
      <p:bldP spid="47" grpId="6" animBg="1"/>
      <p:bldP spid="47" grpId="7" animBg="1"/>
      <p:bldP spid="47" grpId="8" animBg="1"/>
      <p:bldP spid="47" grpId="9" animBg="1"/>
      <p:bldP spid="47" grpId="10" animBg="1"/>
      <p:bldP spid="47" grpId="11" animBg="1"/>
      <p:bldP spid="47" grpId="12" animBg="1"/>
      <p:bldP spid="50" grpId="0" animBg="1"/>
      <p:bldP spid="50" grpId="1" animBg="1"/>
      <p:bldP spid="50" grpId="2" animBg="1"/>
      <p:bldP spid="50" grpId="3" animBg="1"/>
      <p:bldP spid="50" grpId="4" animBg="1"/>
      <p:bldP spid="50" grpId="5" animBg="1"/>
      <p:bldP spid="50" grpId="6" animBg="1"/>
      <p:bldP spid="50" grpId="7" animBg="1"/>
      <p:bldP spid="50" grpId="8" animBg="1"/>
      <p:bldP spid="50" grpId="9" animBg="1"/>
      <p:bldP spid="50" grpId="10" animBg="1"/>
      <p:bldP spid="50" grpId="11" animBg="1"/>
      <p:bldP spid="50" grpId="12" animBg="1"/>
      <p:bldP spid="50" grpId="13" animBg="1"/>
      <p:bldP spid="52" grpId="0" animBg="1"/>
      <p:bldP spid="52" grpId="1" animBg="1"/>
      <p:bldP spid="52" grpId="2" animBg="1"/>
      <p:bldP spid="52" grpId="3" animBg="1"/>
      <p:bldP spid="52" grpId="4" animBg="1"/>
      <p:bldP spid="52" grpId="5" animBg="1"/>
      <p:bldP spid="52" grpId="6" animBg="1"/>
      <p:bldP spid="52" grpId="7" animBg="1"/>
      <p:bldP spid="52" grpId="8" animBg="1"/>
      <p:bldP spid="52" grpId="9" animBg="1"/>
      <p:bldP spid="52" grpId="10" animBg="1"/>
      <p:bldP spid="52" grpId="11" animBg="1"/>
      <p:bldP spid="52" grpId="12" animBg="1"/>
      <p:bldP spid="52" grpId="13" animBg="1"/>
      <p:bldP spid="55" grpId="0" animBg="1"/>
      <p:bldP spid="55" grpId="1" animBg="1"/>
      <p:bldP spid="55" grpId="2" animBg="1"/>
      <p:bldP spid="55" grpId="3" animBg="1"/>
      <p:bldP spid="55" grpId="4" animBg="1"/>
      <p:bldP spid="55" grpId="5" animBg="1"/>
      <p:bldP spid="55" grpId="6" animBg="1"/>
      <p:bldP spid="55" grpId="7" animBg="1"/>
      <p:bldP spid="55" grpId="8" animBg="1"/>
      <p:bldP spid="55" grpId="9" animBg="1"/>
      <p:bldP spid="55" grpId="10" animBg="1"/>
      <p:bldP spid="55" grpId="11" animBg="1"/>
      <p:bldP spid="55" grpId="12" animBg="1"/>
      <p:bldP spid="55" grpId="13" animBg="1"/>
      <p:bldP spid="57" grpId="0" animBg="1"/>
      <p:bldP spid="57" grpId="1" animBg="1"/>
      <p:bldP spid="57" grpId="2" animBg="1"/>
      <p:bldP spid="57" grpId="3" animBg="1"/>
      <p:bldP spid="57" grpId="4" animBg="1"/>
      <p:bldP spid="57" grpId="5" animBg="1"/>
      <p:bldP spid="57" grpId="6" animBg="1"/>
      <p:bldP spid="57" grpId="7" animBg="1"/>
      <p:bldP spid="57" grpId="8" animBg="1"/>
      <p:bldP spid="57" grpId="9" animBg="1"/>
      <p:bldP spid="57" grpId="10" animBg="1"/>
      <p:bldP spid="57" grpId="11" animBg="1"/>
      <p:bldP spid="57" grpId="12" animBg="1"/>
      <p:bldP spid="57" grpId="13" animBg="1"/>
      <p:bldP spid="58" grpId="0" animBg="1"/>
      <p:bldP spid="58" grpId="1" animBg="1"/>
      <p:bldP spid="58" grpId="2" animBg="1"/>
      <p:bldP spid="58" grpId="3" animBg="1"/>
      <p:bldP spid="58" grpId="4" animBg="1"/>
      <p:bldP spid="58" grpId="5" animBg="1"/>
      <p:bldP spid="58" grpId="6" animBg="1"/>
      <p:bldP spid="58" grpId="7" animBg="1"/>
      <p:bldP spid="58" grpId="8" animBg="1"/>
      <p:bldP spid="58" grpId="9" animBg="1"/>
      <p:bldP spid="58" grpId="10" animBg="1"/>
      <p:bldP spid="58" grpId="11" animBg="1"/>
      <p:bldP spid="58" grpId="12" animBg="1"/>
      <p:bldP spid="59" grpId="0" animBg="1"/>
      <p:bldP spid="59" grpId="1" animBg="1"/>
      <p:bldP spid="59" grpId="2" animBg="1"/>
      <p:bldP spid="59" grpId="3" animBg="1"/>
      <p:bldP spid="59" grpId="4" animBg="1"/>
      <p:bldP spid="59" grpId="5" animBg="1"/>
      <p:bldP spid="59" grpId="6" animBg="1"/>
      <p:bldP spid="59" grpId="7" animBg="1"/>
      <p:bldP spid="59" grpId="8" animBg="1"/>
      <p:bldP spid="59" grpId="9" animBg="1"/>
      <p:bldP spid="59" grpId="10" animBg="1"/>
      <p:bldP spid="59" grpId="11" animBg="1"/>
      <p:bldP spid="59" grpId="12" animBg="1"/>
      <p:bldP spid="61" grpId="0" animBg="1"/>
      <p:bldP spid="61" grpId="1" animBg="1"/>
      <p:bldP spid="61" grpId="2" animBg="1"/>
      <p:bldP spid="61" grpId="3" animBg="1"/>
      <p:bldP spid="61" grpId="4" animBg="1"/>
      <p:bldP spid="61" grpId="5" animBg="1"/>
      <p:bldP spid="61" grpId="6" animBg="1"/>
      <p:bldP spid="61" grpId="7" animBg="1"/>
      <p:bldP spid="61" grpId="8" animBg="1"/>
      <p:bldP spid="61" grpId="9" animBg="1"/>
      <p:bldP spid="61" grpId="10" animBg="1"/>
      <p:bldP spid="61" grpId="11" animBg="1"/>
      <p:bldP spid="14" grpId="0"/>
      <p:bldP spid="14" grpId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97</TotalTime>
  <Words>2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Median</vt:lpstr>
      <vt:lpstr>Dancing popu</vt:lpstr>
    </vt:vector>
  </TitlesOfParts>
  <Company>nnn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mmm</dc:creator>
  <cp:lastModifiedBy>mmm</cp:lastModifiedBy>
  <cp:revision>16</cp:revision>
  <dcterms:created xsi:type="dcterms:W3CDTF">2013-03-09T11:25:11Z</dcterms:created>
  <dcterms:modified xsi:type="dcterms:W3CDTF">2002-12-31T18:54:50Z</dcterms:modified>
</cp:coreProperties>
</file>